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21"/>
  </p:notesMasterIdLst>
  <p:sldIdLst>
    <p:sldId id="257" r:id="rId4"/>
    <p:sldId id="269" r:id="rId5"/>
    <p:sldId id="270" r:id="rId6"/>
    <p:sldId id="272" r:id="rId7"/>
    <p:sldId id="281" r:id="rId8"/>
    <p:sldId id="28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3" r:id="rId18"/>
    <p:sldId id="284" r:id="rId19"/>
    <p:sldId id="285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-2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25CDB9-FACE-4650-A239-8BB220B5532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16DD73-F7E4-4752-82EA-A8FEF9D1BE19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>
                  <a:lumMod val="75000"/>
                  <a:lumOff val="25000"/>
                </a:schemeClr>
              </a:solidFill>
            </a:rPr>
            <a:t>оценивать публикационную активность авторов;</a:t>
          </a:r>
          <a:endParaRPr lang="ru-RU" sz="1600" dirty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5A83AB8C-8959-40F5-B795-530CAD9B6B3D}" type="parTrans" cxnId="{3DA2D6C1-FEFC-4864-B3A8-0B98C94A15A0}">
      <dgm:prSet/>
      <dgm:spPr/>
      <dgm:t>
        <a:bodyPr/>
        <a:lstStyle/>
        <a:p>
          <a:endParaRPr lang="ru-RU"/>
        </a:p>
      </dgm:t>
    </dgm:pt>
    <dgm:pt modelId="{24280B5E-A448-4B93-B8BE-DCA4620FA8CE}" type="sibTrans" cxnId="{3DA2D6C1-FEFC-4864-B3A8-0B98C94A15A0}">
      <dgm:prSet/>
      <dgm:spPr/>
      <dgm:t>
        <a:bodyPr/>
        <a:lstStyle/>
        <a:p>
          <a:endParaRPr lang="ru-RU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A9DF74DF-357C-4887-B12B-C92932C51307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>
                  <a:lumMod val="75000"/>
                  <a:lumOff val="25000"/>
                </a:schemeClr>
              </a:solidFill>
            </a:rPr>
            <a:t>фиксировать интерес к определенным публикациям через ссылки на эти публикации;</a:t>
          </a:r>
          <a:endParaRPr lang="ru-RU" sz="1600" dirty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8A9C7C17-4549-49AB-AC38-CA9D7EF83D8F}" type="parTrans" cxnId="{13CA3E35-1BAD-48F3-8D57-5656F69C39CE}">
      <dgm:prSet/>
      <dgm:spPr/>
      <dgm:t>
        <a:bodyPr/>
        <a:lstStyle/>
        <a:p>
          <a:endParaRPr lang="ru-RU"/>
        </a:p>
      </dgm:t>
    </dgm:pt>
    <dgm:pt modelId="{3A56A587-015B-4BD2-BEDC-861244A5B75B}" type="sibTrans" cxnId="{13CA3E35-1BAD-48F3-8D57-5656F69C39CE}">
      <dgm:prSet/>
      <dgm:spPr/>
      <dgm:t>
        <a:bodyPr/>
        <a:lstStyle/>
        <a:p>
          <a:endParaRPr lang="ru-RU"/>
        </a:p>
      </dgm:t>
    </dgm:pt>
    <dgm:pt modelId="{89EBBDC1-E6D7-4CA6-93CE-88B6CF951498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>
                  <a:lumMod val="75000"/>
                  <a:lumOff val="25000"/>
                </a:schemeClr>
              </a:solidFill>
            </a:rPr>
            <a:t>накапливать возрастающие объемы знаний и информации;</a:t>
          </a:r>
          <a:endParaRPr lang="ru-RU" sz="1600" dirty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D7FFFA53-1FC5-4BA7-ACB9-A6243506D8B2}" type="parTrans" cxnId="{04392CCF-C2F4-489C-B304-E3338EFC13ED}">
      <dgm:prSet/>
      <dgm:spPr/>
      <dgm:t>
        <a:bodyPr/>
        <a:lstStyle/>
        <a:p>
          <a:endParaRPr lang="ru-RU"/>
        </a:p>
      </dgm:t>
    </dgm:pt>
    <dgm:pt modelId="{9E0B0067-E180-43E1-AEF0-3C6117DE9B79}" type="sibTrans" cxnId="{04392CCF-C2F4-489C-B304-E3338EFC13ED}">
      <dgm:prSet/>
      <dgm:spPr/>
      <dgm:t>
        <a:bodyPr/>
        <a:lstStyle/>
        <a:p>
          <a:endParaRPr lang="ru-RU"/>
        </a:p>
      </dgm:t>
    </dgm:pt>
    <dgm:pt modelId="{693113F2-0F52-4EFA-85A6-87929572FCD5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>
                  <a:lumMod val="75000"/>
                  <a:lumOff val="25000"/>
                </a:schemeClr>
              </a:solidFill>
            </a:rPr>
            <a:t>стирать государственные границы и ликвидировать языковые барьеры;</a:t>
          </a:r>
          <a:endParaRPr lang="ru-RU" sz="1600" dirty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5C2BE54E-0138-4C1A-A783-5CFE69F52F8A}" type="parTrans" cxnId="{5E73B823-AF8B-4296-8FCA-FDB075C73410}">
      <dgm:prSet/>
      <dgm:spPr/>
      <dgm:t>
        <a:bodyPr/>
        <a:lstStyle/>
        <a:p>
          <a:endParaRPr lang="ru-RU"/>
        </a:p>
      </dgm:t>
    </dgm:pt>
    <dgm:pt modelId="{54CFB9C4-3773-448F-8897-88FC3F59F6A3}" type="sibTrans" cxnId="{5E73B823-AF8B-4296-8FCA-FDB075C73410}">
      <dgm:prSet/>
      <dgm:spPr/>
      <dgm:t>
        <a:bodyPr/>
        <a:lstStyle/>
        <a:p>
          <a:endParaRPr lang="ru-RU"/>
        </a:p>
      </dgm:t>
    </dgm:pt>
    <dgm:pt modelId="{BA672454-B9BB-4F86-8394-93A09A4CF7DA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>
                  <a:lumMod val="75000"/>
                  <a:lumOff val="25000"/>
                </a:schemeClr>
              </a:solidFill>
            </a:rPr>
            <a:t>придавать новое качество огромным массивам научной периодики;</a:t>
          </a:r>
          <a:endParaRPr lang="ru-RU" sz="1600" dirty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A2592347-0B6A-4E7B-9163-64E9FA42A833}" type="parTrans" cxnId="{6959D376-9EDD-46AF-9B92-B303DEE82941}">
      <dgm:prSet/>
      <dgm:spPr/>
      <dgm:t>
        <a:bodyPr/>
        <a:lstStyle/>
        <a:p>
          <a:endParaRPr lang="ru-RU"/>
        </a:p>
      </dgm:t>
    </dgm:pt>
    <dgm:pt modelId="{869C952E-FDFA-475D-A293-D3F5B00E00F1}" type="sibTrans" cxnId="{6959D376-9EDD-46AF-9B92-B303DEE82941}">
      <dgm:prSet/>
      <dgm:spPr/>
      <dgm:t>
        <a:bodyPr/>
        <a:lstStyle/>
        <a:p>
          <a:endParaRPr lang="ru-RU"/>
        </a:p>
      </dgm:t>
    </dgm:pt>
    <dgm:pt modelId="{D5437DD2-AADD-4A47-B816-253D2F7C2FC5}">
      <dgm:prSet custT="1"/>
      <dgm:spPr/>
      <dgm:t>
        <a:bodyPr/>
        <a:lstStyle/>
        <a:p>
          <a:r>
            <a:rPr lang="ru-RU" sz="1500" dirty="0" smtClean="0">
              <a:solidFill>
                <a:schemeClr val="bg1">
                  <a:lumMod val="75000"/>
                  <a:lumOff val="25000"/>
                </a:schemeClr>
              </a:solidFill>
            </a:rPr>
            <a:t>разрабатывать новые механизмы выявления нового знания из накопленных массивов, новые инструменты анализа работы исследовательских институтов, коллективов и отдельных ученых.</a:t>
          </a:r>
          <a:endParaRPr lang="ru-RU" sz="1500" dirty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4964F439-2FD5-4B8D-AD4B-D12F572EA0DD}" type="parTrans" cxnId="{76D319C2-1DF7-4D59-B40A-FB518CEB5DF5}">
      <dgm:prSet/>
      <dgm:spPr/>
      <dgm:t>
        <a:bodyPr/>
        <a:lstStyle/>
        <a:p>
          <a:endParaRPr lang="ru-RU"/>
        </a:p>
      </dgm:t>
    </dgm:pt>
    <dgm:pt modelId="{A1569B65-F41B-4450-B300-D7BEBC3696F2}" type="sibTrans" cxnId="{76D319C2-1DF7-4D59-B40A-FB518CEB5DF5}">
      <dgm:prSet/>
      <dgm:spPr/>
      <dgm:t>
        <a:bodyPr/>
        <a:lstStyle/>
        <a:p>
          <a:endParaRPr lang="ru-RU"/>
        </a:p>
      </dgm:t>
    </dgm:pt>
    <dgm:pt modelId="{14E7CDE2-BE10-4648-8FA3-75B4BDE6F02E}" type="pres">
      <dgm:prSet presAssocID="{5025CDB9-FACE-4650-A239-8BB220B5532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FF7C91E-392A-492A-B3FB-7368A4F31E87}" type="pres">
      <dgm:prSet presAssocID="{5025CDB9-FACE-4650-A239-8BB220B55322}" presName="Name1" presStyleCnt="0"/>
      <dgm:spPr/>
    </dgm:pt>
    <dgm:pt modelId="{CFBBE017-E1F1-45EC-A6A7-5267DC01A8B0}" type="pres">
      <dgm:prSet presAssocID="{5025CDB9-FACE-4650-A239-8BB220B55322}" presName="cycle" presStyleCnt="0"/>
      <dgm:spPr/>
    </dgm:pt>
    <dgm:pt modelId="{DD07FD9D-BC2C-4F33-975E-EE035F0AA0F7}" type="pres">
      <dgm:prSet presAssocID="{5025CDB9-FACE-4650-A239-8BB220B55322}" presName="srcNode" presStyleLbl="node1" presStyleIdx="0" presStyleCnt="6"/>
      <dgm:spPr/>
    </dgm:pt>
    <dgm:pt modelId="{CE90D9E3-3666-47FE-9D2A-4500F1C3E379}" type="pres">
      <dgm:prSet presAssocID="{5025CDB9-FACE-4650-A239-8BB220B55322}" presName="conn" presStyleLbl="parChTrans1D2" presStyleIdx="0" presStyleCnt="1"/>
      <dgm:spPr/>
      <dgm:t>
        <a:bodyPr/>
        <a:lstStyle/>
        <a:p>
          <a:endParaRPr lang="ru-RU"/>
        </a:p>
      </dgm:t>
    </dgm:pt>
    <dgm:pt modelId="{53580548-9946-4D1A-8E7E-C5EB3A1E9DE9}" type="pres">
      <dgm:prSet presAssocID="{5025CDB9-FACE-4650-A239-8BB220B55322}" presName="extraNode" presStyleLbl="node1" presStyleIdx="0" presStyleCnt="6"/>
      <dgm:spPr/>
    </dgm:pt>
    <dgm:pt modelId="{62CFBB79-6D38-4B10-9741-991EF7388817}" type="pres">
      <dgm:prSet presAssocID="{5025CDB9-FACE-4650-A239-8BB220B55322}" presName="dstNode" presStyleLbl="node1" presStyleIdx="0" presStyleCnt="6"/>
      <dgm:spPr/>
    </dgm:pt>
    <dgm:pt modelId="{7FC1969E-0347-4AF4-8620-D25B3CB879DC}" type="pres">
      <dgm:prSet presAssocID="{F416DD73-F7E4-4752-82EA-A8FEF9D1BE19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972879-6418-4BD5-8AD5-D078B476717F}" type="pres">
      <dgm:prSet presAssocID="{F416DD73-F7E4-4752-82EA-A8FEF9D1BE19}" presName="accent_1" presStyleCnt="0"/>
      <dgm:spPr/>
    </dgm:pt>
    <dgm:pt modelId="{002D1FEC-2D2A-476D-85AB-398907C9D7BB}" type="pres">
      <dgm:prSet presAssocID="{F416DD73-F7E4-4752-82EA-A8FEF9D1BE19}" presName="accentRepeatNode" presStyleLbl="solidFgAcc1" presStyleIdx="0" presStyleCnt="6"/>
      <dgm:spPr/>
    </dgm:pt>
    <dgm:pt modelId="{B6E26C89-6F32-4E2F-AD1E-1F884EC9DA50}" type="pres">
      <dgm:prSet presAssocID="{A9DF74DF-357C-4887-B12B-C92932C51307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CFAA4B-52F7-4948-83F4-7ECEB6099AD9}" type="pres">
      <dgm:prSet presAssocID="{A9DF74DF-357C-4887-B12B-C92932C51307}" presName="accent_2" presStyleCnt="0"/>
      <dgm:spPr/>
    </dgm:pt>
    <dgm:pt modelId="{95478B7A-AC20-4AD0-BE94-2E35A16F038A}" type="pres">
      <dgm:prSet presAssocID="{A9DF74DF-357C-4887-B12B-C92932C51307}" presName="accentRepeatNode" presStyleLbl="solidFgAcc1" presStyleIdx="1" presStyleCnt="6"/>
      <dgm:spPr/>
    </dgm:pt>
    <dgm:pt modelId="{17EF16B8-4167-4128-969C-2242FF83F763}" type="pres">
      <dgm:prSet presAssocID="{89EBBDC1-E6D7-4CA6-93CE-88B6CF951498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D617E0-8EE4-4D74-B25E-76A743E2664D}" type="pres">
      <dgm:prSet presAssocID="{89EBBDC1-E6D7-4CA6-93CE-88B6CF951498}" presName="accent_3" presStyleCnt="0"/>
      <dgm:spPr/>
    </dgm:pt>
    <dgm:pt modelId="{C3423C64-73E9-4F81-A04D-C052A0B2B980}" type="pres">
      <dgm:prSet presAssocID="{89EBBDC1-E6D7-4CA6-93CE-88B6CF951498}" presName="accentRepeatNode" presStyleLbl="solidFgAcc1" presStyleIdx="2" presStyleCnt="6"/>
      <dgm:spPr/>
    </dgm:pt>
    <dgm:pt modelId="{12101C87-1A14-4BFA-BA65-658486E6CDA1}" type="pres">
      <dgm:prSet presAssocID="{693113F2-0F52-4EFA-85A6-87929572FCD5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5457BF-9D9B-44D6-AA10-0BB2C2F3EBBF}" type="pres">
      <dgm:prSet presAssocID="{693113F2-0F52-4EFA-85A6-87929572FCD5}" presName="accent_4" presStyleCnt="0"/>
      <dgm:spPr/>
    </dgm:pt>
    <dgm:pt modelId="{9C7AD4C6-1CC7-479B-94D2-61E90B6F43B1}" type="pres">
      <dgm:prSet presAssocID="{693113F2-0F52-4EFA-85A6-87929572FCD5}" presName="accentRepeatNode" presStyleLbl="solidFgAcc1" presStyleIdx="3" presStyleCnt="6"/>
      <dgm:spPr/>
    </dgm:pt>
    <dgm:pt modelId="{2D549215-FC3B-4B33-B50C-52B4DD6D97AE}" type="pres">
      <dgm:prSet presAssocID="{BA672454-B9BB-4F86-8394-93A09A4CF7DA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EDC47-6676-491F-90F8-DBC594A7FF56}" type="pres">
      <dgm:prSet presAssocID="{BA672454-B9BB-4F86-8394-93A09A4CF7DA}" presName="accent_5" presStyleCnt="0"/>
      <dgm:spPr/>
    </dgm:pt>
    <dgm:pt modelId="{5879AE49-1148-45AF-8795-A5DCBC3A8954}" type="pres">
      <dgm:prSet presAssocID="{BA672454-B9BB-4F86-8394-93A09A4CF7DA}" presName="accentRepeatNode" presStyleLbl="solidFgAcc1" presStyleIdx="4" presStyleCnt="6"/>
      <dgm:spPr/>
    </dgm:pt>
    <dgm:pt modelId="{56085F92-3595-4719-A56F-81187AE12766}" type="pres">
      <dgm:prSet presAssocID="{D5437DD2-AADD-4A47-B816-253D2F7C2FC5}" presName="text_6" presStyleLbl="node1" presStyleIdx="5" presStyleCnt="6" custScaleY="1280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689796-47C0-4105-916C-360662DEF611}" type="pres">
      <dgm:prSet presAssocID="{D5437DD2-AADD-4A47-B816-253D2F7C2FC5}" presName="accent_6" presStyleCnt="0"/>
      <dgm:spPr/>
    </dgm:pt>
    <dgm:pt modelId="{B3B4F8F5-0368-4261-A074-9FA6D172EA81}" type="pres">
      <dgm:prSet presAssocID="{D5437DD2-AADD-4A47-B816-253D2F7C2FC5}" presName="accentRepeatNode" presStyleLbl="solidFgAcc1" presStyleIdx="5" presStyleCnt="6"/>
      <dgm:spPr/>
    </dgm:pt>
  </dgm:ptLst>
  <dgm:cxnLst>
    <dgm:cxn modelId="{2F80E413-2222-4B97-8F1F-B4E627544ED7}" type="presOf" srcId="{89EBBDC1-E6D7-4CA6-93CE-88B6CF951498}" destId="{17EF16B8-4167-4128-969C-2242FF83F763}" srcOrd="0" destOrd="0" presId="urn:microsoft.com/office/officeart/2008/layout/VerticalCurvedList"/>
    <dgm:cxn modelId="{76D319C2-1DF7-4D59-B40A-FB518CEB5DF5}" srcId="{5025CDB9-FACE-4650-A239-8BB220B55322}" destId="{D5437DD2-AADD-4A47-B816-253D2F7C2FC5}" srcOrd="5" destOrd="0" parTransId="{4964F439-2FD5-4B8D-AD4B-D12F572EA0DD}" sibTransId="{A1569B65-F41B-4450-B300-D7BEBC3696F2}"/>
    <dgm:cxn modelId="{3DA2D6C1-FEFC-4864-B3A8-0B98C94A15A0}" srcId="{5025CDB9-FACE-4650-A239-8BB220B55322}" destId="{F416DD73-F7E4-4752-82EA-A8FEF9D1BE19}" srcOrd="0" destOrd="0" parTransId="{5A83AB8C-8959-40F5-B795-530CAD9B6B3D}" sibTransId="{24280B5E-A448-4B93-B8BE-DCA4620FA8CE}"/>
    <dgm:cxn modelId="{5A3B7D64-5741-4306-94F3-DCAEB2E55A38}" type="presOf" srcId="{5025CDB9-FACE-4650-A239-8BB220B55322}" destId="{14E7CDE2-BE10-4648-8FA3-75B4BDE6F02E}" srcOrd="0" destOrd="0" presId="urn:microsoft.com/office/officeart/2008/layout/VerticalCurvedList"/>
    <dgm:cxn modelId="{04392CCF-C2F4-489C-B304-E3338EFC13ED}" srcId="{5025CDB9-FACE-4650-A239-8BB220B55322}" destId="{89EBBDC1-E6D7-4CA6-93CE-88B6CF951498}" srcOrd="2" destOrd="0" parTransId="{D7FFFA53-1FC5-4BA7-ACB9-A6243506D8B2}" sibTransId="{9E0B0067-E180-43E1-AEF0-3C6117DE9B79}"/>
    <dgm:cxn modelId="{52E4ADC2-189B-48D6-9D96-10E56F495A0F}" type="presOf" srcId="{D5437DD2-AADD-4A47-B816-253D2F7C2FC5}" destId="{56085F92-3595-4719-A56F-81187AE12766}" srcOrd="0" destOrd="0" presId="urn:microsoft.com/office/officeart/2008/layout/VerticalCurvedList"/>
    <dgm:cxn modelId="{6D2407CA-C5F5-41FC-9C3E-470B66BA9C02}" type="presOf" srcId="{A9DF74DF-357C-4887-B12B-C92932C51307}" destId="{B6E26C89-6F32-4E2F-AD1E-1F884EC9DA50}" srcOrd="0" destOrd="0" presId="urn:microsoft.com/office/officeart/2008/layout/VerticalCurvedList"/>
    <dgm:cxn modelId="{5E73B823-AF8B-4296-8FCA-FDB075C73410}" srcId="{5025CDB9-FACE-4650-A239-8BB220B55322}" destId="{693113F2-0F52-4EFA-85A6-87929572FCD5}" srcOrd="3" destOrd="0" parTransId="{5C2BE54E-0138-4C1A-A783-5CFE69F52F8A}" sibTransId="{54CFB9C4-3773-448F-8897-88FC3F59F6A3}"/>
    <dgm:cxn modelId="{13CA3E35-1BAD-48F3-8D57-5656F69C39CE}" srcId="{5025CDB9-FACE-4650-A239-8BB220B55322}" destId="{A9DF74DF-357C-4887-B12B-C92932C51307}" srcOrd="1" destOrd="0" parTransId="{8A9C7C17-4549-49AB-AC38-CA9D7EF83D8F}" sibTransId="{3A56A587-015B-4BD2-BEDC-861244A5B75B}"/>
    <dgm:cxn modelId="{6959D376-9EDD-46AF-9B92-B303DEE82941}" srcId="{5025CDB9-FACE-4650-A239-8BB220B55322}" destId="{BA672454-B9BB-4F86-8394-93A09A4CF7DA}" srcOrd="4" destOrd="0" parTransId="{A2592347-0B6A-4E7B-9163-64E9FA42A833}" sibTransId="{869C952E-FDFA-475D-A293-D3F5B00E00F1}"/>
    <dgm:cxn modelId="{CF4AC46A-33E2-4F86-8A1D-222EA221DEF8}" type="presOf" srcId="{693113F2-0F52-4EFA-85A6-87929572FCD5}" destId="{12101C87-1A14-4BFA-BA65-658486E6CDA1}" srcOrd="0" destOrd="0" presId="urn:microsoft.com/office/officeart/2008/layout/VerticalCurvedList"/>
    <dgm:cxn modelId="{B666CECA-C2EF-41BD-BC80-794372568DFD}" type="presOf" srcId="{24280B5E-A448-4B93-B8BE-DCA4620FA8CE}" destId="{CE90D9E3-3666-47FE-9D2A-4500F1C3E379}" srcOrd="0" destOrd="0" presId="urn:microsoft.com/office/officeart/2008/layout/VerticalCurvedList"/>
    <dgm:cxn modelId="{4842FC4C-62D4-40A8-8111-6458ADC5D408}" type="presOf" srcId="{F416DD73-F7E4-4752-82EA-A8FEF9D1BE19}" destId="{7FC1969E-0347-4AF4-8620-D25B3CB879DC}" srcOrd="0" destOrd="0" presId="urn:microsoft.com/office/officeart/2008/layout/VerticalCurvedList"/>
    <dgm:cxn modelId="{047F7E1A-B3BF-4EF4-91FB-34B4779BF094}" type="presOf" srcId="{BA672454-B9BB-4F86-8394-93A09A4CF7DA}" destId="{2D549215-FC3B-4B33-B50C-52B4DD6D97AE}" srcOrd="0" destOrd="0" presId="urn:microsoft.com/office/officeart/2008/layout/VerticalCurvedList"/>
    <dgm:cxn modelId="{FB91F97A-F422-46CB-B64C-89930FBCBC2A}" type="presParOf" srcId="{14E7CDE2-BE10-4648-8FA3-75B4BDE6F02E}" destId="{DFF7C91E-392A-492A-B3FB-7368A4F31E87}" srcOrd="0" destOrd="0" presId="urn:microsoft.com/office/officeart/2008/layout/VerticalCurvedList"/>
    <dgm:cxn modelId="{56DF4D91-38EA-477A-A60D-78721C5211EB}" type="presParOf" srcId="{DFF7C91E-392A-492A-B3FB-7368A4F31E87}" destId="{CFBBE017-E1F1-45EC-A6A7-5267DC01A8B0}" srcOrd="0" destOrd="0" presId="urn:microsoft.com/office/officeart/2008/layout/VerticalCurvedList"/>
    <dgm:cxn modelId="{7FEE4487-D5A7-40CE-8FC8-AE03AC1A0585}" type="presParOf" srcId="{CFBBE017-E1F1-45EC-A6A7-5267DC01A8B0}" destId="{DD07FD9D-BC2C-4F33-975E-EE035F0AA0F7}" srcOrd="0" destOrd="0" presId="urn:microsoft.com/office/officeart/2008/layout/VerticalCurvedList"/>
    <dgm:cxn modelId="{2E6547AB-245C-471A-8281-F41F182601E6}" type="presParOf" srcId="{CFBBE017-E1F1-45EC-A6A7-5267DC01A8B0}" destId="{CE90D9E3-3666-47FE-9D2A-4500F1C3E379}" srcOrd="1" destOrd="0" presId="urn:microsoft.com/office/officeart/2008/layout/VerticalCurvedList"/>
    <dgm:cxn modelId="{4B3C1836-8225-4546-AA01-2104F0059FEE}" type="presParOf" srcId="{CFBBE017-E1F1-45EC-A6A7-5267DC01A8B0}" destId="{53580548-9946-4D1A-8E7E-C5EB3A1E9DE9}" srcOrd="2" destOrd="0" presId="urn:microsoft.com/office/officeart/2008/layout/VerticalCurvedList"/>
    <dgm:cxn modelId="{00453765-E2E0-4724-9A20-446E86B6AFE8}" type="presParOf" srcId="{CFBBE017-E1F1-45EC-A6A7-5267DC01A8B0}" destId="{62CFBB79-6D38-4B10-9741-991EF7388817}" srcOrd="3" destOrd="0" presId="urn:microsoft.com/office/officeart/2008/layout/VerticalCurvedList"/>
    <dgm:cxn modelId="{A80E30BD-C298-448F-A804-FFE43A8BC83E}" type="presParOf" srcId="{DFF7C91E-392A-492A-B3FB-7368A4F31E87}" destId="{7FC1969E-0347-4AF4-8620-D25B3CB879DC}" srcOrd="1" destOrd="0" presId="urn:microsoft.com/office/officeart/2008/layout/VerticalCurvedList"/>
    <dgm:cxn modelId="{1EE96D39-C597-485E-A633-105B358D8C85}" type="presParOf" srcId="{DFF7C91E-392A-492A-B3FB-7368A4F31E87}" destId="{9E972879-6418-4BD5-8AD5-D078B476717F}" srcOrd="2" destOrd="0" presId="urn:microsoft.com/office/officeart/2008/layout/VerticalCurvedList"/>
    <dgm:cxn modelId="{7BE69F7F-EF57-41A9-A182-59F2F476DBC5}" type="presParOf" srcId="{9E972879-6418-4BD5-8AD5-D078B476717F}" destId="{002D1FEC-2D2A-476D-85AB-398907C9D7BB}" srcOrd="0" destOrd="0" presId="urn:microsoft.com/office/officeart/2008/layout/VerticalCurvedList"/>
    <dgm:cxn modelId="{BB235A77-687C-44FF-B730-30ED4C746BAB}" type="presParOf" srcId="{DFF7C91E-392A-492A-B3FB-7368A4F31E87}" destId="{B6E26C89-6F32-4E2F-AD1E-1F884EC9DA50}" srcOrd="3" destOrd="0" presId="urn:microsoft.com/office/officeart/2008/layout/VerticalCurvedList"/>
    <dgm:cxn modelId="{1C185948-B567-4696-94E3-69D2B1421618}" type="presParOf" srcId="{DFF7C91E-392A-492A-B3FB-7368A4F31E87}" destId="{69CFAA4B-52F7-4948-83F4-7ECEB6099AD9}" srcOrd="4" destOrd="0" presId="urn:microsoft.com/office/officeart/2008/layout/VerticalCurvedList"/>
    <dgm:cxn modelId="{3283A089-3C1C-43C4-86F6-5BCEAEABE68A}" type="presParOf" srcId="{69CFAA4B-52F7-4948-83F4-7ECEB6099AD9}" destId="{95478B7A-AC20-4AD0-BE94-2E35A16F038A}" srcOrd="0" destOrd="0" presId="urn:microsoft.com/office/officeart/2008/layout/VerticalCurvedList"/>
    <dgm:cxn modelId="{39F0FC34-2D3A-41B2-A11A-64A74896F57F}" type="presParOf" srcId="{DFF7C91E-392A-492A-B3FB-7368A4F31E87}" destId="{17EF16B8-4167-4128-969C-2242FF83F763}" srcOrd="5" destOrd="0" presId="urn:microsoft.com/office/officeart/2008/layout/VerticalCurvedList"/>
    <dgm:cxn modelId="{304C2311-F05D-466D-81FF-4DFC4617F2BD}" type="presParOf" srcId="{DFF7C91E-392A-492A-B3FB-7368A4F31E87}" destId="{B3D617E0-8EE4-4D74-B25E-76A743E2664D}" srcOrd="6" destOrd="0" presId="urn:microsoft.com/office/officeart/2008/layout/VerticalCurvedList"/>
    <dgm:cxn modelId="{5622ADF6-C902-4EBA-B56A-1C9DEC520C24}" type="presParOf" srcId="{B3D617E0-8EE4-4D74-B25E-76A743E2664D}" destId="{C3423C64-73E9-4F81-A04D-C052A0B2B980}" srcOrd="0" destOrd="0" presId="urn:microsoft.com/office/officeart/2008/layout/VerticalCurvedList"/>
    <dgm:cxn modelId="{594CEDA5-43E9-4576-AADE-BB3B32D9148C}" type="presParOf" srcId="{DFF7C91E-392A-492A-B3FB-7368A4F31E87}" destId="{12101C87-1A14-4BFA-BA65-658486E6CDA1}" srcOrd="7" destOrd="0" presId="urn:microsoft.com/office/officeart/2008/layout/VerticalCurvedList"/>
    <dgm:cxn modelId="{ECB2A0B7-3C75-4571-83E9-E68CCABCCDE4}" type="presParOf" srcId="{DFF7C91E-392A-492A-B3FB-7368A4F31E87}" destId="{555457BF-9D9B-44D6-AA10-0BB2C2F3EBBF}" srcOrd="8" destOrd="0" presId="urn:microsoft.com/office/officeart/2008/layout/VerticalCurvedList"/>
    <dgm:cxn modelId="{40286836-9494-41F8-B4F8-75AF3F4870BE}" type="presParOf" srcId="{555457BF-9D9B-44D6-AA10-0BB2C2F3EBBF}" destId="{9C7AD4C6-1CC7-479B-94D2-61E90B6F43B1}" srcOrd="0" destOrd="0" presId="urn:microsoft.com/office/officeart/2008/layout/VerticalCurvedList"/>
    <dgm:cxn modelId="{29DA0F24-50B9-4AEE-8A68-A45955FCEFB4}" type="presParOf" srcId="{DFF7C91E-392A-492A-B3FB-7368A4F31E87}" destId="{2D549215-FC3B-4B33-B50C-52B4DD6D97AE}" srcOrd="9" destOrd="0" presId="urn:microsoft.com/office/officeart/2008/layout/VerticalCurvedList"/>
    <dgm:cxn modelId="{D34CBC10-21A9-457E-860A-FF7375647E8C}" type="presParOf" srcId="{DFF7C91E-392A-492A-B3FB-7368A4F31E87}" destId="{A14EDC47-6676-491F-90F8-DBC594A7FF56}" srcOrd="10" destOrd="0" presId="urn:microsoft.com/office/officeart/2008/layout/VerticalCurvedList"/>
    <dgm:cxn modelId="{CA727C44-1A65-4302-B789-5C90FA0CAB57}" type="presParOf" srcId="{A14EDC47-6676-491F-90F8-DBC594A7FF56}" destId="{5879AE49-1148-45AF-8795-A5DCBC3A8954}" srcOrd="0" destOrd="0" presId="urn:microsoft.com/office/officeart/2008/layout/VerticalCurvedList"/>
    <dgm:cxn modelId="{BDE750E1-9AFE-4B13-A116-BF35B817B240}" type="presParOf" srcId="{DFF7C91E-392A-492A-B3FB-7368A4F31E87}" destId="{56085F92-3595-4719-A56F-81187AE12766}" srcOrd="11" destOrd="0" presId="urn:microsoft.com/office/officeart/2008/layout/VerticalCurvedList"/>
    <dgm:cxn modelId="{6049AAA5-E391-4A3D-A101-FD9BDDB17F0D}" type="presParOf" srcId="{DFF7C91E-392A-492A-B3FB-7368A4F31E87}" destId="{A2689796-47C0-4105-916C-360662DEF611}" srcOrd="12" destOrd="0" presId="urn:microsoft.com/office/officeart/2008/layout/VerticalCurvedList"/>
    <dgm:cxn modelId="{79B28E8A-DEA7-4516-B0B9-4EE9F890CD46}" type="presParOf" srcId="{A2689796-47C0-4105-916C-360662DEF611}" destId="{B3B4F8F5-0368-4261-A074-9FA6D172EA8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354934-4D30-4118-8848-B0F12B3C015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2DA9332-BEB8-440C-8C87-123981A9B9FF}">
      <dgm:prSet phldrT="[Текст]"/>
      <dgm:spPr/>
      <dgm:t>
        <a:bodyPr/>
        <a:lstStyle/>
        <a:p>
          <a:r>
            <a:rPr lang="ru-RU" b="1" dirty="0" err="1" smtClean="0">
              <a:solidFill>
                <a:schemeClr val="bg1">
                  <a:lumMod val="75000"/>
                  <a:lumOff val="25000"/>
                </a:schemeClr>
              </a:solidFill>
            </a:rPr>
            <a:t>Библиометрические</a:t>
          </a:r>
          <a:r>
            <a:rPr lang="ru-RU" b="1" dirty="0" smtClean="0">
              <a:solidFill>
                <a:schemeClr val="bg1">
                  <a:lumMod val="75000"/>
                  <a:lumOff val="25000"/>
                </a:schemeClr>
              </a:solidFill>
            </a:rPr>
            <a:t> системы</a:t>
          </a:r>
          <a:endParaRPr lang="ru-RU" b="1" dirty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47ED2404-8599-4119-A7C5-0FDF945F5FCB}" type="parTrans" cxnId="{554B2FB8-8301-4D4E-B179-170AB2B08C5F}">
      <dgm:prSet/>
      <dgm:spPr/>
      <dgm:t>
        <a:bodyPr/>
        <a:lstStyle/>
        <a:p>
          <a:endParaRPr lang="ru-RU"/>
        </a:p>
      </dgm:t>
    </dgm:pt>
    <dgm:pt modelId="{333BDCC7-2A9E-475E-8A0A-353E8B4B7419}" type="sibTrans" cxnId="{554B2FB8-8301-4D4E-B179-170AB2B08C5F}">
      <dgm:prSet/>
      <dgm:spPr/>
      <dgm:t>
        <a:bodyPr/>
        <a:lstStyle/>
        <a:p>
          <a:endParaRPr lang="ru-RU"/>
        </a:p>
      </dgm:t>
    </dgm:pt>
    <dgm:pt modelId="{1AB43ECB-2A65-4B96-A335-7C38E2C8145E}">
      <dgm:prSet phldrT="[Текст]"/>
      <dgm:spPr/>
      <dgm:t>
        <a:bodyPr/>
        <a:lstStyle/>
        <a:p>
          <a:r>
            <a:rPr lang="ru-RU" b="1" dirty="0" err="1" smtClean="0">
              <a:solidFill>
                <a:schemeClr val="bg1">
                  <a:lumMod val="75000"/>
                  <a:lumOff val="25000"/>
                </a:schemeClr>
              </a:solidFill>
            </a:rPr>
            <a:t>Наукометрические</a:t>
          </a:r>
          <a:r>
            <a:rPr lang="ru-RU" b="1" dirty="0" smtClean="0">
              <a:solidFill>
                <a:schemeClr val="bg1">
                  <a:lumMod val="75000"/>
                  <a:lumOff val="25000"/>
                </a:schemeClr>
              </a:solidFill>
            </a:rPr>
            <a:t> системы</a:t>
          </a:r>
          <a:endParaRPr lang="ru-RU" b="1" dirty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5E8C2E6B-8757-4CA0-919F-DC7D68484649}" type="parTrans" cxnId="{0F752E65-5991-41D2-ACC7-5C8FD3CA033F}">
      <dgm:prSet/>
      <dgm:spPr/>
      <dgm:t>
        <a:bodyPr/>
        <a:lstStyle/>
        <a:p>
          <a:endParaRPr lang="ru-RU"/>
        </a:p>
      </dgm:t>
    </dgm:pt>
    <dgm:pt modelId="{E3C09D70-AE9A-41E6-AE0C-FAE1D036217E}" type="sibTrans" cxnId="{0F752E65-5991-41D2-ACC7-5C8FD3CA033F}">
      <dgm:prSet/>
      <dgm:spPr/>
      <dgm:t>
        <a:bodyPr/>
        <a:lstStyle/>
        <a:p>
          <a:endParaRPr lang="ru-RU"/>
        </a:p>
      </dgm:t>
    </dgm:pt>
    <dgm:pt modelId="{83E2E564-4ACE-463F-9223-25ED7DBFBC36}" type="pres">
      <dgm:prSet presAssocID="{C5354934-4D30-4118-8848-B0F12B3C015B}" presName="Name0" presStyleCnt="0">
        <dgm:presLayoutVars>
          <dgm:dir/>
          <dgm:resizeHandles val="exact"/>
        </dgm:presLayoutVars>
      </dgm:prSet>
      <dgm:spPr/>
    </dgm:pt>
    <dgm:pt modelId="{D5CC9B8D-B554-48A8-AA15-DB859A5129A2}" type="pres">
      <dgm:prSet presAssocID="{62DA9332-BEB8-440C-8C87-123981A9B9F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6ECD8-E9C3-4670-B6E0-4FEF7223007E}" type="pres">
      <dgm:prSet presAssocID="{333BDCC7-2A9E-475E-8A0A-353E8B4B7419}" presName="sibTrans" presStyleLbl="sibTrans2D1" presStyleIdx="0" presStyleCnt="1"/>
      <dgm:spPr/>
      <dgm:t>
        <a:bodyPr/>
        <a:lstStyle/>
        <a:p>
          <a:endParaRPr lang="ru-RU"/>
        </a:p>
      </dgm:t>
    </dgm:pt>
    <dgm:pt modelId="{A014470E-AF13-40DA-A6B9-D8273804AB8C}" type="pres">
      <dgm:prSet presAssocID="{333BDCC7-2A9E-475E-8A0A-353E8B4B7419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A8150D0D-AA07-4119-A17E-B84668EFB3ED}" type="pres">
      <dgm:prSet presAssocID="{1AB43ECB-2A65-4B96-A335-7C38E2C8145E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8844B9-ED68-40A4-8B8F-4C3CD36B702D}" type="presOf" srcId="{C5354934-4D30-4118-8848-B0F12B3C015B}" destId="{83E2E564-4ACE-463F-9223-25ED7DBFBC36}" srcOrd="0" destOrd="0" presId="urn:microsoft.com/office/officeart/2005/8/layout/process1"/>
    <dgm:cxn modelId="{1F894635-4D7D-4244-BFAF-61DCB81D7611}" type="presOf" srcId="{62DA9332-BEB8-440C-8C87-123981A9B9FF}" destId="{D5CC9B8D-B554-48A8-AA15-DB859A5129A2}" srcOrd="0" destOrd="0" presId="urn:microsoft.com/office/officeart/2005/8/layout/process1"/>
    <dgm:cxn modelId="{0F752E65-5991-41D2-ACC7-5C8FD3CA033F}" srcId="{C5354934-4D30-4118-8848-B0F12B3C015B}" destId="{1AB43ECB-2A65-4B96-A335-7C38E2C8145E}" srcOrd="1" destOrd="0" parTransId="{5E8C2E6B-8757-4CA0-919F-DC7D68484649}" sibTransId="{E3C09D70-AE9A-41E6-AE0C-FAE1D036217E}"/>
    <dgm:cxn modelId="{3C5C72A3-D9A2-40F2-BFED-DAD032171D0A}" type="presOf" srcId="{333BDCC7-2A9E-475E-8A0A-353E8B4B7419}" destId="{A014470E-AF13-40DA-A6B9-D8273804AB8C}" srcOrd="1" destOrd="0" presId="urn:microsoft.com/office/officeart/2005/8/layout/process1"/>
    <dgm:cxn modelId="{C01754CE-E319-4868-AF57-20F388250C1F}" type="presOf" srcId="{333BDCC7-2A9E-475E-8A0A-353E8B4B7419}" destId="{BA46ECD8-E9C3-4670-B6E0-4FEF7223007E}" srcOrd="0" destOrd="0" presId="urn:microsoft.com/office/officeart/2005/8/layout/process1"/>
    <dgm:cxn modelId="{554B2FB8-8301-4D4E-B179-170AB2B08C5F}" srcId="{C5354934-4D30-4118-8848-B0F12B3C015B}" destId="{62DA9332-BEB8-440C-8C87-123981A9B9FF}" srcOrd="0" destOrd="0" parTransId="{47ED2404-8599-4119-A7C5-0FDF945F5FCB}" sibTransId="{333BDCC7-2A9E-475E-8A0A-353E8B4B7419}"/>
    <dgm:cxn modelId="{A3528A02-7206-49DF-8E42-EAA934AE72BE}" type="presOf" srcId="{1AB43ECB-2A65-4B96-A335-7C38E2C8145E}" destId="{A8150D0D-AA07-4119-A17E-B84668EFB3ED}" srcOrd="0" destOrd="0" presId="urn:microsoft.com/office/officeart/2005/8/layout/process1"/>
    <dgm:cxn modelId="{5B6D5AF2-7674-42B0-B5E4-D55BF3444D03}" type="presParOf" srcId="{83E2E564-4ACE-463F-9223-25ED7DBFBC36}" destId="{D5CC9B8D-B554-48A8-AA15-DB859A5129A2}" srcOrd="0" destOrd="0" presId="urn:microsoft.com/office/officeart/2005/8/layout/process1"/>
    <dgm:cxn modelId="{A564D069-53E0-4674-9478-E81657EAF043}" type="presParOf" srcId="{83E2E564-4ACE-463F-9223-25ED7DBFBC36}" destId="{BA46ECD8-E9C3-4670-B6E0-4FEF7223007E}" srcOrd="1" destOrd="0" presId="urn:microsoft.com/office/officeart/2005/8/layout/process1"/>
    <dgm:cxn modelId="{16D01255-FCE7-4B3A-B454-21384667883A}" type="presParOf" srcId="{BA46ECD8-E9C3-4670-B6E0-4FEF7223007E}" destId="{A014470E-AF13-40DA-A6B9-D8273804AB8C}" srcOrd="0" destOrd="0" presId="urn:microsoft.com/office/officeart/2005/8/layout/process1"/>
    <dgm:cxn modelId="{DA54CF0D-2047-4D98-920F-965D8548E787}" type="presParOf" srcId="{83E2E564-4ACE-463F-9223-25ED7DBFBC36}" destId="{A8150D0D-AA07-4119-A17E-B84668EFB3ED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784D26-5608-4C95-AA60-6A422748AA1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977DE6-7EF5-4CA1-B9E3-CEF7FDE2FBA1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>
                  <a:lumMod val="75000"/>
                  <a:lumOff val="25000"/>
                </a:schemeClr>
              </a:solidFill>
            </a:rPr>
            <a:t>более 18 тыс. научных изданий по техническим, медицинским и гуманитарным наукам;</a:t>
          </a:r>
          <a:endParaRPr lang="ru-RU" sz="2000" b="1" dirty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869FFAEA-E4CA-4CFC-A111-0D120FCA58FC}" type="parTrans" cxnId="{F44E904C-2678-4C47-8346-318B90281844}">
      <dgm:prSet/>
      <dgm:spPr/>
      <dgm:t>
        <a:bodyPr/>
        <a:lstStyle/>
        <a:p>
          <a:endParaRPr lang="ru-RU"/>
        </a:p>
      </dgm:t>
    </dgm:pt>
    <dgm:pt modelId="{AFC92D52-E820-4EEA-ACB4-D2B7A963990B}" type="sibTrans" cxnId="{F44E904C-2678-4C47-8346-318B90281844}">
      <dgm:prSet/>
      <dgm:spPr/>
      <dgm:t>
        <a:bodyPr/>
        <a:lstStyle/>
        <a:p>
          <a:endParaRPr lang="ru-RU"/>
        </a:p>
      </dgm:t>
    </dgm:pt>
    <dgm:pt modelId="{058DCA76-7F27-493B-9268-469E2E4CFE61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>
                  <a:lumMod val="75000"/>
                  <a:lumOff val="25000"/>
                </a:schemeClr>
              </a:solidFill>
            </a:rPr>
            <a:t>более 5 тыс. издателей;</a:t>
          </a:r>
          <a:endParaRPr lang="ru-RU" sz="2000" b="1" dirty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8C3FBF3D-3010-4732-87AC-E1417250E45D}" type="parTrans" cxnId="{955594E5-A10C-431C-BCEF-B7CAAE2C018F}">
      <dgm:prSet/>
      <dgm:spPr/>
      <dgm:t>
        <a:bodyPr/>
        <a:lstStyle/>
        <a:p>
          <a:endParaRPr lang="ru-RU"/>
        </a:p>
      </dgm:t>
    </dgm:pt>
    <dgm:pt modelId="{E7286145-F192-46B9-B7CB-E49C7A218B18}" type="sibTrans" cxnId="{955594E5-A10C-431C-BCEF-B7CAAE2C018F}">
      <dgm:prSet/>
      <dgm:spPr/>
      <dgm:t>
        <a:bodyPr/>
        <a:lstStyle/>
        <a:p>
          <a:endParaRPr lang="ru-RU"/>
        </a:p>
      </dgm:t>
    </dgm:pt>
    <dgm:pt modelId="{882A0EDC-3E15-4160-A112-5374E65E38AC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>
                  <a:lumMod val="75000"/>
                  <a:lumOff val="25000"/>
                </a:schemeClr>
              </a:solidFill>
            </a:rPr>
            <a:t>научные журналы, материалы конференций и сериальные книжные издания;</a:t>
          </a:r>
          <a:endParaRPr lang="ru-RU" sz="2000" b="1" dirty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ADEED786-9BBB-4DA3-BD8A-AF40BD2842FE}" type="parTrans" cxnId="{27050147-BFB7-4CA7-A7A3-AA9CD768BF9D}">
      <dgm:prSet/>
      <dgm:spPr/>
      <dgm:t>
        <a:bodyPr/>
        <a:lstStyle/>
        <a:p>
          <a:endParaRPr lang="ru-RU"/>
        </a:p>
      </dgm:t>
    </dgm:pt>
    <dgm:pt modelId="{777977B0-EE08-40A9-82D4-BD7F8E0C9BFA}" type="sibTrans" cxnId="{27050147-BFB7-4CA7-A7A3-AA9CD768BF9D}">
      <dgm:prSet/>
      <dgm:spPr/>
      <dgm:t>
        <a:bodyPr/>
        <a:lstStyle/>
        <a:p>
          <a:endParaRPr lang="ru-RU"/>
        </a:p>
      </dgm:t>
    </dgm:pt>
    <dgm:pt modelId="{42D61EBB-9362-41BB-AD5C-137286FA349C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>
                  <a:lumMod val="75000"/>
                  <a:lumOff val="25000"/>
                </a:schemeClr>
              </a:solidFill>
            </a:rPr>
            <a:t>40 млн записей научных публикаций со списками </a:t>
          </a:r>
          <a:r>
            <a:rPr lang="ru-RU" sz="2000" b="1" dirty="0" err="1" smtClean="0">
              <a:solidFill>
                <a:schemeClr val="bg1">
                  <a:lumMod val="75000"/>
                  <a:lumOff val="25000"/>
                </a:schemeClr>
              </a:solidFill>
            </a:rPr>
            <a:t>пристатейных</a:t>
          </a:r>
          <a:r>
            <a:rPr lang="ru-RU" sz="2000" b="1" dirty="0" smtClean="0">
              <a:solidFill>
                <a:schemeClr val="bg1">
                  <a:lumMod val="75000"/>
                  <a:lumOff val="25000"/>
                </a:schemeClr>
              </a:solidFill>
            </a:rPr>
            <a:t> библиографий.</a:t>
          </a:r>
          <a:endParaRPr lang="ru-RU" sz="2000" b="1" dirty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7FEDB492-73EF-4AEE-921E-8F84960E87E2}" type="parTrans" cxnId="{310EAAA4-0E1F-41FA-8B2C-D0175B05EC19}">
      <dgm:prSet/>
      <dgm:spPr/>
      <dgm:t>
        <a:bodyPr/>
        <a:lstStyle/>
        <a:p>
          <a:endParaRPr lang="ru-RU"/>
        </a:p>
      </dgm:t>
    </dgm:pt>
    <dgm:pt modelId="{263F430A-315A-402A-A7E1-AF7C62262FCC}" type="sibTrans" cxnId="{310EAAA4-0E1F-41FA-8B2C-D0175B05EC19}">
      <dgm:prSet/>
      <dgm:spPr/>
      <dgm:t>
        <a:bodyPr/>
        <a:lstStyle/>
        <a:p>
          <a:endParaRPr lang="ru-RU"/>
        </a:p>
      </dgm:t>
    </dgm:pt>
    <dgm:pt modelId="{57D7BBA2-6A02-4F14-A9E4-7FC14BDB1C3C}" type="pres">
      <dgm:prSet presAssocID="{38784D26-5608-4C95-AA60-6A422748AA1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7ED93F-6834-4FC1-A945-0D80B37CF458}" type="pres">
      <dgm:prSet presAssocID="{C1977DE6-7EF5-4CA1-B9E3-CEF7FDE2FBA1}" presName="parentLin" presStyleCnt="0"/>
      <dgm:spPr/>
    </dgm:pt>
    <dgm:pt modelId="{F095FA9E-0AEB-468B-935E-D8968789A4AB}" type="pres">
      <dgm:prSet presAssocID="{C1977DE6-7EF5-4CA1-B9E3-CEF7FDE2FBA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A92E7D4-149E-4902-845C-E31C577B88C5}" type="pres">
      <dgm:prSet presAssocID="{C1977DE6-7EF5-4CA1-B9E3-CEF7FDE2FBA1}" presName="parentText" presStyleLbl="node1" presStyleIdx="0" presStyleCnt="4" custScaleX="139130" custScaleY="1376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75DAB9-F463-45BE-9F03-AA5DEE53B5F3}" type="pres">
      <dgm:prSet presAssocID="{C1977DE6-7EF5-4CA1-B9E3-CEF7FDE2FBA1}" presName="negativeSpace" presStyleCnt="0"/>
      <dgm:spPr/>
    </dgm:pt>
    <dgm:pt modelId="{D1D90538-2908-47FA-907F-99FF9444ABEE}" type="pres">
      <dgm:prSet presAssocID="{C1977DE6-7EF5-4CA1-B9E3-CEF7FDE2FBA1}" presName="childText" presStyleLbl="conFgAcc1" presStyleIdx="0" presStyleCnt="4">
        <dgm:presLayoutVars>
          <dgm:bulletEnabled val="1"/>
        </dgm:presLayoutVars>
      </dgm:prSet>
      <dgm:spPr/>
    </dgm:pt>
    <dgm:pt modelId="{8E239C15-9586-41BA-AACB-A5332F9C108F}" type="pres">
      <dgm:prSet presAssocID="{AFC92D52-E820-4EEA-ACB4-D2B7A963990B}" presName="spaceBetweenRectangles" presStyleCnt="0"/>
      <dgm:spPr/>
    </dgm:pt>
    <dgm:pt modelId="{034322FC-0C77-40E2-98A8-916CC22B6F8F}" type="pres">
      <dgm:prSet presAssocID="{058DCA76-7F27-493B-9268-469E2E4CFE61}" presName="parentLin" presStyleCnt="0"/>
      <dgm:spPr/>
    </dgm:pt>
    <dgm:pt modelId="{432E9D75-2B4F-4A01-B36E-30734158D124}" type="pres">
      <dgm:prSet presAssocID="{058DCA76-7F27-493B-9268-469E2E4CFE6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A7D3F7F-8D76-4FF2-B4DD-7D8A228D2F8E}" type="pres">
      <dgm:prSet presAssocID="{058DCA76-7F27-493B-9268-469E2E4CFE61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0DFE3-300D-425B-9709-195113B4729B}" type="pres">
      <dgm:prSet presAssocID="{058DCA76-7F27-493B-9268-469E2E4CFE61}" presName="negativeSpace" presStyleCnt="0"/>
      <dgm:spPr/>
    </dgm:pt>
    <dgm:pt modelId="{CC12B688-640F-4A70-AC3D-6B80A1CB7F69}" type="pres">
      <dgm:prSet presAssocID="{058DCA76-7F27-493B-9268-469E2E4CFE61}" presName="childText" presStyleLbl="conFgAcc1" presStyleIdx="1" presStyleCnt="4">
        <dgm:presLayoutVars>
          <dgm:bulletEnabled val="1"/>
        </dgm:presLayoutVars>
      </dgm:prSet>
      <dgm:spPr/>
    </dgm:pt>
    <dgm:pt modelId="{F7FFE87D-E230-4A96-93F7-A0C46876E176}" type="pres">
      <dgm:prSet presAssocID="{E7286145-F192-46B9-B7CB-E49C7A218B18}" presName="spaceBetweenRectangles" presStyleCnt="0"/>
      <dgm:spPr/>
    </dgm:pt>
    <dgm:pt modelId="{2E0DC5F9-E583-4A59-940E-651D714B6C00}" type="pres">
      <dgm:prSet presAssocID="{882A0EDC-3E15-4160-A112-5374E65E38AC}" presName="parentLin" presStyleCnt="0"/>
      <dgm:spPr/>
    </dgm:pt>
    <dgm:pt modelId="{F4FBBF49-AE21-4251-A5A8-AE042CD19E2B}" type="pres">
      <dgm:prSet presAssocID="{882A0EDC-3E15-4160-A112-5374E65E38AC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EAB573A-A782-42CA-A7C3-BE44F59689B6}" type="pres">
      <dgm:prSet presAssocID="{882A0EDC-3E15-4160-A112-5374E65E38AC}" presName="parentText" presStyleLbl="node1" presStyleIdx="2" presStyleCnt="4" custScaleX="142857" custScaleY="1337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D11950-DE2B-4CBF-A152-BF1853BE6A0C}" type="pres">
      <dgm:prSet presAssocID="{882A0EDC-3E15-4160-A112-5374E65E38AC}" presName="negativeSpace" presStyleCnt="0"/>
      <dgm:spPr/>
    </dgm:pt>
    <dgm:pt modelId="{02531832-C891-4F41-A05E-46E8D4EBECB7}" type="pres">
      <dgm:prSet presAssocID="{882A0EDC-3E15-4160-A112-5374E65E38AC}" presName="childText" presStyleLbl="conFgAcc1" presStyleIdx="2" presStyleCnt="4">
        <dgm:presLayoutVars>
          <dgm:bulletEnabled val="1"/>
        </dgm:presLayoutVars>
      </dgm:prSet>
      <dgm:spPr/>
    </dgm:pt>
    <dgm:pt modelId="{78BF69A5-EC30-4812-BF7B-4E6A6F8F1509}" type="pres">
      <dgm:prSet presAssocID="{777977B0-EE08-40A9-82D4-BD7F8E0C9BFA}" presName="spaceBetweenRectangles" presStyleCnt="0"/>
      <dgm:spPr/>
    </dgm:pt>
    <dgm:pt modelId="{6447E38E-951A-4619-85F8-EA83E815CF3A}" type="pres">
      <dgm:prSet presAssocID="{42D61EBB-9362-41BB-AD5C-137286FA349C}" presName="parentLin" presStyleCnt="0"/>
      <dgm:spPr/>
    </dgm:pt>
    <dgm:pt modelId="{EAF57DB7-EC60-49E3-B4D5-002C7C250DF5}" type="pres">
      <dgm:prSet presAssocID="{42D61EBB-9362-41BB-AD5C-137286FA349C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91181151-A40C-45E0-866A-125B93040C08}" type="pres">
      <dgm:prSet presAssocID="{42D61EBB-9362-41BB-AD5C-137286FA349C}" presName="parentText" presStyleLbl="node1" presStyleIdx="3" presStyleCnt="4" custScaleX="142857" custScaleY="1372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5298D0-4549-4945-BA8E-760AC4D13058}" type="pres">
      <dgm:prSet presAssocID="{42D61EBB-9362-41BB-AD5C-137286FA349C}" presName="negativeSpace" presStyleCnt="0"/>
      <dgm:spPr/>
    </dgm:pt>
    <dgm:pt modelId="{1089B272-DAEF-4FDF-A5E3-3931165B90C9}" type="pres">
      <dgm:prSet presAssocID="{42D61EBB-9362-41BB-AD5C-137286FA349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10EAAA4-0E1F-41FA-8B2C-D0175B05EC19}" srcId="{38784D26-5608-4C95-AA60-6A422748AA17}" destId="{42D61EBB-9362-41BB-AD5C-137286FA349C}" srcOrd="3" destOrd="0" parTransId="{7FEDB492-73EF-4AEE-921E-8F84960E87E2}" sibTransId="{263F430A-315A-402A-A7E1-AF7C62262FCC}"/>
    <dgm:cxn modelId="{5378D48B-5BF7-4F50-BE72-419027AAC7E3}" type="presOf" srcId="{C1977DE6-7EF5-4CA1-B9E3-CEF7FDE2FBA1}" destId="{F095FA9E-0AEB-468B-935E-D8968789A4AB}" srcOrd="0" destOrd="0" presId="urn:microsoft.com/office/officeart/2005/8/layout/list1"/>
    <dgm:cxn modelId="{4CE25B46-55DB-4B76-A086-B99FA5128ECE}" type="presOf" srcId="{C1977DE6-7EF5-4CA1-B9E3-CEF7FDE2FBA1}" destId="{CA92E7D4-149E-4902-845C-E31C577B88C5}" srcOrd="1" destOrd="0" presId="urn:microsoft.com/office/officeart/2005/8/layout/list1"/>
    <dgm:cxn modelId="{148D0735-5038-44CF-83CF-8A5157E4776C}" type="presOf" srcId="{058DCA76-7F27-493B-9268-469E2E4CFE61}" destId="{5A7D3F7F-8D76-4FF2-B4DD-7D8A228D2F8E}" srcOrd="1" destOrd="0" presId="urn:microsoft.com/office/officeart/2005/8/layout/list1"/>
    <dgm:cxn modelId="{53CBDC62-6FEA-49CF-BFB2-67A58BC9F91F}" type="presOf" srcId="{38784D26-5608-4C95-AA60-6A422748AA17}" destId="{57D7BBA2-6A02-4F14-A9E4-7FC14BDB1C3C}" srcOrd="0" destOrd="0" presId="urn:microsoft.com/office/officeart/2005/8/layout/list1"/>
    <dgm:cxn modelId="{955594E5-A10C-431C-BCEF-B7CAAE2C018F}" srcId="{38784D26-5608-4C95-AA60-6A422748AA17}" destId="{058DCA76-7F27-493B-9268-469E2E4CFE61}" srcOrd="1" destOrd="0" parTransId="{8C3FBF3D-3010-4732-87AC-E1417250E45D}" sibTransId="{E7286145-F192-46B9-B7CB-E49C7A218B18}"/>
    <dgm:cxn modelId="{598C282E-36E9-4807-B29D-2B554A7A9D40}" type="presOf" srcId="{42D61EBB-9362-41BB-AD5C-137286FA349C}" destId="{EAF57DB7-EC60-49E3-B4D5-002C7C250DF5}" srcOrd="0" destOrd="0" presId="urn:microsoft.com/office/officeart/2005/8/layout/list1"/>
    <dgm:cxn modelId="{D87689E3-70AD-40BB-A368-C75529AB2353}" type="presOf" srcId="{058DCA76-7F27-493B-9268-469E2E4CFE61}" destId="{432E9D75-2B4F-4A01-B36E-30734158D124}" srcOrd="0" destOrd="0" presId="urn:microsoft.com/office/officeart/2005/8/layout/list1"/>
    <dgm:cxn modelId="{DE38E164-00D5-4947-86AC-FCC872B0F7D4}" type="presOf" srcId="{42D61EBB-9362-41BB-AD5C-137286FA349C}" destId="{91181151-A40C-45E0-866A-125B93040C08}" srcOrd="1" destOrd="0" presId="urn:microsoft.com/office/officeart/2005/8/layout/list1"/>
    <dgm:cxn modelId="{27050147-BFB7-4CA7-A7A3-AA9CD768BF9D}" srcId="{38784D26-5608-4C95-AA60-6A422748AA17}" destId="{882A0EDC-3E15-4160-A112-5374E65E38AC}" srcOrd="2" destOrd="0" parTransId="{ADEED786-9BBB-4DA3-BD8A-AF40BD2842FE}" sibTransId="{777977B0-EE08-40A9-82D4-BD7F8E0C9BFA}"/>
    <dgm:cxn modelId="{8F0495AC-932A-4E09-8C22-2E04F5368199}" type="presOf" srcId="{882A0EDC-3E15-4160-A112-5374E65E38AC}" destId="{F4FBBF49-AE21-4251-A5A8-AE042CD19E2B}" srcOrd="0" destOrd="0" presId="urn:microsoft.com/office/officeart/2005/8/layout/list1"/>
    <dgm:cxn modelId="{A5C109D9-7EFD-4BD3-9B1B-10B7E3059E51}" type="presOf" srcId="{882A0EDC-3E15-4160-A112-5374E65E38AC}" destId="{6EAB573A-A782-42CA-A7C3-BE44F59689B6}" srcOrd="1" destOrd="0" presId="urn:microsoft.com/office/officeart/2005/8/layout/list1"/>
    <dgm:cxn modelId="{F44E904C-2678-4C47-8346-318B90281844}" srcId="{38784D26-5608-4C95-AA60-6A422748AA17}" destId="{C1977DE6-7EF5-4CA1-B9E3-CEF7FDE2FBA1}" srcOrd="0" destOrd="0" parTransId="{869FFAEA-E4CA-4CFC-A111-0D120FCA58FC}" sibTransId="{AFC92D52-E820-4EEA-ACB4-D2B7A963990B}"/>
    <dgm:cxn modelId="{6EF52D1C-B3EF-4BFE-897F-C1E8CB43D7FE}" type="presParOf" srcId="{57D7BBA2-6A02-4F14-A9E4-7FC14BDB1C3C}" destId="{E97ED93F-6834-4FC1-A945-0D80B37CF458}" srcOrd="0" destOrd="0" presId="urn:microsoft.com/office/officeart/2005/8/layout/list1"/>
    <dgm:cxn modelId="{8C343937-8F9C-409A-97CC-FDDBE36F047C}" type="presParOf" srcId="{E97ED93F-6834-4FC1-A945-0D80B37CF458}" destId="{F095FA9E-0AEB-468B-935E-D8968789A4AB}" srcOrd="0" destOrd="0" presId="urn:microsoft.com/office/officeart/2005/8/layout/list1"/>
    <dgm:cxn modelId="{5D599D2E-19B4-4EBC-ABF4-DE24748AF10D}" type="presParOf" srcId="{E97ED93F-6834-4FC1-A945-0D80B37CF458}" destId="{CA92E7D4-149E-4902-845C-E31C577B88C5}" srcOrd="1" destOrd="0" presId="urn:microsoft.com/office/officeart/2005/8/layout/list1"/>
    <dgm:cxn modelId="{A342D929-AB9E-4A08-B7E7-56F779B1DA7D}" type="presParOf" srcId="{57D7BBA2-6A02-4F14-A9E4-7FC14BDB1C3C}" destId="{F275DAB9-F463-45BE-9F03-AA5DEE53B5F3}" srcOrd="1" destOrd="0" presId="urn:microsoft.com/office/officeart/2005/8/layout/list1"/>
    <dgm:cxn modelId="{135A8E7F-CDD4-480D-A941-E93E47306256}" type="presParOf" srcId="{57D7BBA2-6A02-4F14-A9E4-7FC14BDB1C3C}" destId="{D1D90538-2908-47FA-907F-99FF9444ABEE}" srcOrd="2" destOrd="0" presId="urn:microsoft.com/office/officeart/2005/8/layout/list1"/>
    <dgm:cxn modelId="{04E0F75E-8E97-4E5E-8EE7-7BB8A7FE4329}" type="presParOf" srcId="{57D7BBA2-6A02-4F14-A9E4-7FC14BDB1C3C}" destId="{8E239C15-9586-41BA-AACB-A5332F9C108F}" srcOrd="3" destOrd="0" presId="urn:microsoft.com/office/officeart/2005/8/layout/list1"/>
    <dgm:cxn modelId="{E733F99E-B385-4C2C-B670-BB8FA455D48A}" type="presParOf" srcId="{57D7BBA2-6A02-4F14-A9E4-7FC14BDB1C3C}" destId="{034322FC-0C77-40E2-98A8-916CC22B6F8F}" srcOrd="4" destOrd="0" presId="urn:microsoft.com/office/officeart/2005/8/layout/list1"/>
    <dgm:cxn modelId="{C00CCC01-EC12-4F87-94B2-ED2F8A76E88C}" type="presParOf" srcId="{034322FC-0C77-40E2-98A8-916CC22B6F8F}" destId="{432E9D75-2B4F-4A01-B36E-30734158D124}" srcOrd="0" destOrd="0" presId="urn:microsoft.com/office/officeart/2005/8/layout/list1"/>
    <dgm:cxn modelId="{4E2DB93D-4969-4D4D-B62E-ADEFCE6FA6E9}" type="presParOf" srcId="{034322FC-0C77-40E2-98A8-916CC22B6F8F}" destId="{5A7D3F7F-8D76-4FF2-B4DD-7D8A228D2F8E}" srcOrd="1" destOrd="0" presId="urn:microsoft.com/office/officeart/2005/8/layout/list1"/>
    <dgm:cxn modelId="{A5D405B7-C9DF-419D-A096-C77B281ECB9B}" type="presParOf" srcId="{57D7BBA2-6A02-4F14-A9E4-7FC14BDB1C3C}" destId="{78B0DFE3-300D-425B-9709-195113B4729B}" srcOrd="5" destOrd="0" presId="urn:microsoft.com/office/officeart/2005/8/layout/list1"/>
    <dgm:cxn modelId="{00CC0FF3-7702-4AA2-8CD2-830485C49235}" type="presParOf" srcId="{57D7BBA2-6A02-4F14-A9E4-7FC14BDB1C3C}" destId="{CC12B688-640F-4A70-AC3D-6B80A1CB7F69}" srcOrd="6" destOrd="0" presId="urn:microsoft.com/office/officeart/2005/8/layout/list1"/>
    <dgm:cxn modelId="{21D0A9B9-3699-4C6B-B819-4F3D407FFED0}" type="presParOf" srcId="{57D7BBA2-6A02-4F14-A9E4-7FC14BDB1C3C}" destId="{F7FFE87D-E230-4A96-93F7-A0C46876E176}" srcOrd="7" destOrd="0" presId="urn:microsoft.com/office/officeart/2005/8/layout/list1"/>
    <dgm:cxn modelId="{111FAC4A-3008-41B6-ADC2-5374B0CD2F5B}" type="presParOf" srcId="{57D7BBA2-6A02-4F14-A9E4-7FC14BDB1C3C}" destId="{2E0DC5F9-E583-4A59-940E-651D714B6C00}" srcOrd="8" destOrd="0" presId="urn:microsoft.com/office/officeart/2005/8/layout/list1"/>
    <dgm:cxn modelId="{4A309021-4AD0-46DF-B973-5C1FBD27B824}" type="presParOf" srcId="{2E0DC5F9-E583-4A59-940E-651D714B6C00}" destId="{F4FBBF49-AE21-4251-A5A8-AE042CD19E2B}" srcOrd="0" destOrd="0" presId="urn:microsoft.com/office/officeart/2005/8/layout/list1"/>
    <dgm:cxn modelId="{F5AF987D-087E-49A4-BEE2-C04542FBE300}" type="presParOf" srcId="{2E0DC5F9-E583-4A59-940E-651D714B6C00}" destId="{6EAB573A-A782-42CA-A7C3-BE44F59689B6}" srcOrd="1" destOrd="0" presId="urn:microsoft.com/office/officeart/2005/8/layout/list1"/>
    <dgm:cxn modelId="{77E63ED6-C2F9-44D5-9804-6F615D30CA6A}" type="presParOf" srcId="{57D7BBA2-6A02-4F14-A9E4-7FC14BDB1C3C}" destId="{B0D11950-DE2B-4CBF-A152-BF1853BE6A0C}" srcOrd="9" destOrd="0" presId="urn:microsoft.com/office/officeart/2005/8/layout/list1"/>
    <dgm:cxn modelId="{51FF4CBF-A4D0-4235-897E-3451ADB1CD64}" type="presParOf" srcId="{57D7BBA2-6A02-4F14-A9E4-7FC14BDB1C3C}" destId="{02531832-C891-4F41-A05E-46E8D4EBECB7}" srcOrd="10" destOrd="0" presId="urn:microsoft.com/office/officeart/2005/8/layout/list1"/>
    <dgm:cxn modelId="{8D0FC18B-B104-4010-99D0-E9CCA9CCC9D8}" type="presParOf" srcId="{57D7BBA2-6A02-4F14-A9E4-7FC14BDB1C3C}" destId="{78BF69A5-EC30-4812-BF7B-4E6A6F8F1509}" srcOrd="11" destOrd="0" presId="urn:microsoft.com/office/officeart/2005/8/layout/list1"/>
    <dgm:cxn modelId="{CE5CA9B2-D0E4-4E7C-BF43-A0DBFF4566FD}" type="presParOf" srcId="{57D7BBA2-6A02-4F14-A9E4-7FC14BDB1C3C}" destId="{6447E38E-951A-4619-85F8-EA83E815CF3A}" srcOrd="12" destOrd="0" presId="urn:microsoft.com/office/officeart/2005/8/layout/list1"/>
    <dgm:cxn modelId="{1F7125A4-E21A-4BF2-80F0-D328596C4B6D}" type="presParOf" srcId="{6447E38E-951A-4619-85F8-EA83E815CF3A}" destId="{EAF57DB7-EC60-49E3-B4D5-002C7C250DF5}" srcOrd="0" destOrd="0" presId="urn:microsoft.com/office/officeart/2005/8/layout/list1"/>
    <dgm:cxn modelId="{9EF179DF-E1B1-4550-A3CF-D17EEEF4A0EA}" type="presParOf" srcId="{6447E38E-951A-4619-85F8-EA83E815CF3A}" destId="{91181151-A40C-45E0-866A-125B93040C08}" srcOrd="1" destOrd="0" presId="urn:microsoft.com/office/officeart/2005/8/layout/list1"/>
    <dgm:cxn modelId="{4648CFCE-06E9-4ACB-AB91-2023E33D8A92}" type="presParOf" srcId="{57D7BBA2-6A02-4F14-A9E4-7FC14BDB1C3C}" destId="{D15298D0-4549-4945-BA8E-760AC4D13058}" srcOrd="13" destOrd="0" presId="urn:microsoft.com/office/officeart/2005/8/layout/list1"/>
    <dgm:cxn modelId="{BADB443D-5B26-45F9-A276-E6C7FD02F1EF}" type="presParOf" srcId="{57D7BBA2-6A02-4F14-A9E4-7FC14BDB1C3C}" destId="{1089B272-DAEF-4FDF-A5E3-3931165B90C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784D26-5608-4C95-AA60-6A422748AA1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8DCA76-7F27-493B-9268-469E2E4CFE61}">
      <dgm:prSet phldrT="[Текст]" custT="1"/>
      <dgm:spPr/>
      <dgm:t>
        <a:bodyPr/>
        <a:lstStyle/>
        <a:p>
          <a:r>
            <a:rPr lang="ru-RU" sz="2000" b="1" smtClean="0">
              <a:solidFill>
                <a:schemeClr val="bg1">
                  <a:lumMod val="75000"/>
                  <a:lumOff val="25000"/>
                </a:schemeClr>
              </a:solidFill>
            </a:rPr>
            <a:t>12 тыс. научных журналов;</a:t>
          </a:r>
          <a:endParaRPr lang="ru-RU" sz="2000" b="1" dirty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8C3FBF3D-3010-4732-87AC-E1417250E45D}" type="parTrans" cxnId="{955594E5-A10C-431C-BCEF-B7CAAE2C018F}">
      <dgm:prSet/>
      <dgm:spPr/>
      <dgm:t>
        <a:bodyPr/>
        <a:lstStyle/>
        <a:p>
          <a:endParaRPr lang="ru-RU"/>
        </a:p>
      </dgm:t>
    </dgm:pt>
    <dgm:pt modelId="{E7286145-F192-46B9-B7CB-E49C7A218B18}" type="sibTrans" cxnId="{955594E5-A10C-431C-BCEF-B7CAAE2C018F}">
      <dgm:prSet/>
      <dgm:spPr/>
      <dgm:t>
        <a:bodyPr/>
        <a:lstStyle/>
        <a:p>
          <a:endParaRPr lang="ru-RU"/>
        </a:p>
      </dgm:t>
    </dgm:pt>
    <dgm:pt modelId="{882A0EDC-3E15-4160-A112-5374E65E38AC}">
      <dgm:prSet phldrT="[Текст]" custT="1"/>
      <dgm:spPr/>
      <dgm:t>
        <a:bodyPr/>
        <a:lstStyle/>
        <a:p>
          <a:r>
            <a:rPr lang="ru-RU" sz="2000" b="1" smtClean="0">
              <a:solidFill>
                <a:schemeClr val="bg1">
                  <a:lumMod val="75000"/>
                  <a:lumOff val="25000"/>
                </a:schemeClr>
              </a:solidFill>
            </a:rPr>
            <a:t>12 тыс. научных конференций;</a:t>
          </a:r>
          <a:endParaRPr lang="ru-RU" sz="2000" b="1" dirty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ADEED786-9BBB-4DA3-BD8A-AF40BD2842FE}" type="parTrans" cxnId="{27050147-BFB7-4CA7-A7A3-AA9CD768BF9D}">
      <dgm:prSet/>
      <dgm:spPr/>
      <dgm:t>
        <a:bodyPr/>
        <a:lstStyle/>
        <a:p>
          <a:endParaRPr lang="ru-RU"/>
        </a:p>
      </dgm:t>
    </dgm:pt>
    <dgm:pt modelId="{777977B0-EE08-40A9-82D4-BD7F8E0C9BFA}" type="sibTrans" cxnId="{27050147-BFB7-4CA7-A7A3-AA9CD768BF9D}">
      <dgm:prSet/>
      <dgm:spPr/>
      <dgm:t>
        <a:bodyPr/>
        <a:lstStyle/>
        <a:p>
          <a:endParaRPr lang="ru-RU"/>
        </a:p>
      </dgm:t>
    </dgm:pt>
    <dgm:pt modelId="{42D61EBB-9362-41BB-AD5C-137286FA349C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>
                  <a:lumMod val="75000"/>
                  <a:lumOff val="25000"/>
                </a:schemeClr>
              </a:solidFill>
            </a:rPr>
            <a:t>800 млн цитирований научных статей.</a:t>
          </a:r>
          <a:endParaRPr lang="ru-RU" sz="2000" b="1" dirty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7FEDB492-73EF-4AEE-921E-8F84960E87E2}" type="parTrans" cxnId="{310EAAA4-0E1F-41FA-8B2C-D0175B05EC19}">
      <dgm:prSet/>
      <dgm:spPr/>
      <dgm:t>
        <a:bodyPr/>
        <a:lstStyle/>
        <a:p>
          <a:endParaRPr lang="ru-RU"/>
        </a:p>
      </dgm:t>
    </dgm:pt>
    <dgm:pt modelId="{263F430A-315A-402A-A7E1-AF7C62262FCC}" type="sibTrans" cxnId="{310EAAA4-0E1F-41FA-8B2C-D0175B05EC19}">
      <dgm:prSet/>
      <dgm:spPr/>
      <dgm:t>
        <a:bodyPr/>
        <a:lstStyle/>
        <a:p>
          <a:endParaRPr lang="ru-RU"/>
        </a:p>
      </dgm:t>
    </dgm:pt>
    <dgm:pt modelId="{C1977DE6-7EF5-4CA1-B9E3-CEF7FDE2FBA1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>
                  <a:lumMod val="75000"/>
                  <a:lumOff val="25000"/>
                </a:schemeClr>
              </a:solidFill>
            </a:rPr>
            <a:t>почти 50 млн публикаций;</a:t>
          </a:r>
          <a:endParaRPr lang="ru-RU" sz="2000" b="1" dirty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AFC92D52-E820-4EEA-ACB4-D2B7A963990B}" type="sibTrans" cxnId="{F44E904C-2678-4C47-8346-318B90281844}">
      <dgm:prSet/>
      <dgm:spPr/>
      <dgm:t>
        <a:bodyPr/>
        <a:lstStyle/>
        <a:p>
          <a:endParaRPr lang="ru-RU"/>
        </a:p>
      </dgm:t>
    </dgm:pt>
    <dgm:pt modelId="{869FFAEA-E4CA-4CFC-A111-0D120FCA58FC}" type="parTrans" cxnId="{F44E904C-2678-4C47-8346-318B90281844}">
      <dgm:prSet/>
      <dgm:spPr/>
      <dgm:t>
        <a:bodyPr/>
        <a:lstStyle/>
        <a:p>
          <a:endParaRPr lang="ru-RU"/>
        </a:p>
      </dgm:t>
    </dgm:pt>
    <dgm:pt modelId="{57D7BBA2-6A02-4F14-A9E4-7FC14BDB1C3C}" type="pres">
      <dgm:prSet presAssocID="{38784D26-5608-4C95-AA60-6A422748AA1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7ED93F-6834-4FC1-A945-0D80B37CF458}" type="pres">
      <dgm:prSet presAssocID="{C1977DE6-7EF5-4CA1-B9E3-CEF7FDE2FBA1}" presName="parentLin" presStyleCnt="0"/>
      <dgm:spPr/>
    </dgm:pt>
    <dgm:pt modelId="{F095FA9E-0AEB-468B-935E-D8968789A4AB}" type="pres">
      <dgm:prSet presAssocID="{C1977DE6-7EF5-4CA1-B9E3-CEF7FDE2FBA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A92E7D4-149E-4902-845C-E31C577B88C5}" type="pres">
      <dgm:prSet presAssocID="{C1977DE6-7EF5-4CA1-B9E3-CEF7FDE2FBA1}" presName="parentText" presStyleLbl="node1" presStyleIdx="0" presStyleCnt="4" custScaleX="122619" custScaleY="884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75DAB9-F463-45BE-9F03-AA5DEE53B5F3}" type="pres">
      <dgm:prSet presAssocID="{C1977DE6-7EF5-4CA1-B9E3-CEF7FDE2FBA1}" presName="negativeSpace" presStyleCnt="0"/>
      <dgm:spPr/>
    </dgm:pt>
    <dgm:pt modelId="{D1D90538-2908-47FA-907F-99FF9444ABEE}" type="pres">
      <dgm:prSet presAssocID="{C1977DE6-7EF5-4CA1-B9E3-CEF7FDE2FBA1}" presName="childText" presStyleLbl="conFgAcc1" presStyleIdx="0" presStyleCnt="4">
        <dgm:presLayoutVars>
          <dgm:bulletEnabled val="1"/>
        </dgm:presLayoutVars>
      </dgm:prSet>
      <dgm:spPr/>
    </dgm:pt>
    <dgm:pt modelId="{8E239C15-9586-41BA-AACB-A5332F9C108F}" type="pres">
      <dgm:prSet presAssocID="{AFC92D52-E820-4EEA-ACB4-D2B7A963990B}" presName="spaceBetweenRectangles" presStyleCnt="0"/>
      <dgm:spPr/>
    </dgm:pt>
    <dgm:pt modelId="{034322FC-0C77-40E2-98A8-916CC22B6F8F}" type="pres">
      <dgm:prSet presAssocID="{058DCA76-7F27-493B-9268-469E2E4CFE61}" presName="parentLin" presStyleCnt="0"/>
      <dgm:spPr/>
    </dgm:pt>
    <dgm:pt modelId="{432E9D75-2B4F-4A01-B36E-30734158D124}" type="pres">
      <dgm:prSet presAssocID="{058DCA76-7F27-493B-9268-469E2E4CFE6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A7D3F7F-8D76-4FF2-B4DD-7D8A228D2F8E}" type="pres">
      <dgm:prSet presAssocID="{058DCA76-7F27-493B-9268-469E2E4CFE61}" presName="parentText" presStyleLbl="node1" presStyleIdx="1" presStyleCnt="4" custScaleX="122355" custScaleY="796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0DFE3-300D-425B-9709-195113B4729B}" type="pres">
      <dgm:prSet presAssocID="{058DCA76-7F27-493B-9268-469E2E4CFE61}" presName="negativeSpace" presStyleCnt="0"/>
      <dgm:spPr/>
    </dgm:pt>
    <dgm:pt modelId="{CC12B688-640F-4A70-AC3D-6B80A1CB7F69}" type="pres">
      <dgm:prSet presAssocID="{058DCA76-7F27-493B-9268-469E2E4CFE61}" presName="childText" presStyleLbl="conFgAcc1" presStyleIdx="1" presStyleCnt="4">
        <dgm:presLayoutVars>
          <dgm:bulletEnabled val="1"/>
        </dgm:presLayoutVars>
      </dgm:prSet>
      <dgm:spPr/>
    </dgm:pt>
    <dgm:pt modelId="{F7FFE87D-E230-4A96-93F7-A0C46876E176}" type="pres">
      <dgm:prSet presAssocID="{E7286145-F192-46B9-B7CB-E49C7A218B18}" presName="spaceBetweenRectangles" presStyleCnt="0"/>
      <dgm:spPr/>
    </dgm:pt>
    <dgm:pt modelId="{2E0DC5F9-E583-4A59-940E-651D714B6C00}" type="pres">
      <dgm:prSet presAssocID="{882A0EDC-3E15-4160-A112-5374E65E38AC}" presName="parentLin" presStyleCnt="0"/>
      <dgm:spPr/>
    </dgm:pt>
    <dgm:pt modelId="{F4FBBF49-AE21-4251-A5A8-AE042CD19E2B}" type="pres">
      <dgm:prSet presAssocID="{882A0EDC-3E15-4160-A112-5374E65E38AC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EAB573A-A782-42CA-A7C3-BE44F59689B6}" type="pres">
      <dgm:prSet presAssocID="{882A0EDC-3E15-4160-A112-5374E65E38AC}" presName="parentText" presStyleLbl="node1" presStyleIdx="2" presStyleCnt="4" custScaleX="121732" custScaleY="817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D11950-DE2B-4CBF-A152-BF1853BE6A0C}" type="pres">
      <dgm:prSet presAssocID="{882A0EDC-3E15-4160-A112-5374E65E38AC}" presName="negativeSpace" presStyleCnt="0"/>
      <dgm:spPr/>
    </dgm:pt>
    <dgm:pt modelId="{02531832-C891-4F41-A05E-46E8D4EBECB7}" type="pres">
      <dgm:prSet presAssocID="{882A0EDC-3E15-4160-A112-5374E65E38AC}" presName="childText" presStyleLbl="conFgAcc1" presStyleIdx="2" presStyleCnt="4">
        <dgm:presLayoutVars>
          <dgm:bulletEnabled val="1"/>
        </dgm:presLayoutVars>
      </dgm:prSet>
      <dgm:spPr/>
    </dgm:pt>
    <dgm:pt modelId="{78BF69A5-EC30-4812-BF7B-4E6A6F8F1509}" type="pres">
      <dgm:prSet presAssocID="{777977B0-EE08-40A9-82D4-BD7F8E0C9BFA}" presName="spaceBetweenRectangles" presStyleCnt="0"/>
      <dgm:spPr/>
    </dgm:pt>
    <dgm:pt modelId="{6447E38E-951A-4619-85F8-EA83E815CF3A}" type="pres">
      <dgm:prSet presAssocID="{42D61EBB-9362-41BB-AD5C-137286FA349C}" presName="parentLin" presStyleCnt="0"/>
      <dgm:spPr/>
    </dgm:pt>
    <dgm:pt modelId="{EAF57DB7-EC60-49E3-B4D5-002C7C250DF5}" type="pres">
      <dgm:prSet presAssocID="{42D61EBB-9362-41BB-AD5C-137286FA349C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91181151-A40C-45E0-866A-125B93040C08}" type="pres">
      <dgm:prSet presAssocID="{42D61EBB-9362-41BB-AD5C-137286FA349C}" presName="parentText" presStyleLbl="node1" presStyleIdx="3" presStyleCnt="4" custScaleX="121981" custScaleY="819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5298D0-4549-4945-BA8E-760AC4D13058}" type="pres">
      <dgm:prSet presAssocID="{42D61EBB-9362-41BB-AD5C-137286FA349C}" presName="negativeSpace" presStyleCnt="0"/>
      <dgm:spPr/>
    </dgm:pt>
    <dgm:pt modelId="{1089B272-DAEF-4FDF-A5E3-3931165B90C9}" type="pres">
      <dgm:prSet presAssocID="{42D61EBB-9362-41BB-AD5C-137286FA349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44E904C-2678-4C47-8346-318B90281844}" srcId="{38784D26-5608-4C95-AA60-6A422748AA17}" destId="{C1977DE6-7EF5-4CA1-B9E3-CEF7FDE2FBA1}" srcOrd="0" destOrd="0" parTransId="{869FFAEA-E4CA-4CFC-A111-0D120FCA58FC}" sibTransId="{AFC92D52-E820-4EEA-ACB4-D2B7A963990B}"/>
    <dgm:cxn modelId="{3C282D2C-CEF6-4BF0-AFD0-6E798FF8867F}" type="presOf" srcId="{C1977DE6-7EF5-4CA1-B9E3-CEF7FDE2FBA1}" destId="{CA92E7D4-149E-4902-845C-E31C577B88C5}" srcOrd="1" destOrd="0" presId="urn:microsoft.com/office/officeart/2005/8/layout/list1"/>
    <dgm:cxn modelId="{F39D9F1B-DE3A-4A78-B2EF-1DCB1BAAEA88}" type="presOf" srcId="{C1977DE6-7EF5-4CA1-B9E3-CEF7FDE2FBA1}" destId="{F095FA9E-0AEB-468B-935E-D8968789A4AB}" srcOrd="0" destOrd="0" presId="urn:microsoft.com/office/officeart/2005/8/layout/list1"/>
    <dgm:cxn modelId="{4A0E5747-7045-4E0B-AD48-9A25281FE00A}" type="presOf" srcId="{38784D26-5608-4C95-AA60-6A422748AA17}" destId="{57D7BBA2-6A02-4F14-A9E4-7FC14BDB1C3C}" srcOrd="0" destOrd="0" presId="urn:microsoft.com/office/officeart/2005/8/layout/list1"/>
    <dgm:cxn modelId="{8FFDA660-AB8E-4694-99F6-489533A4A187}" type="presOf" srcId="{42D61EBB-9362-41BB-AD5C-137286FA349C}" destId="{EAF57DB7-EC60-49E3-B4D5-002C7C250DF5}" srcOrd="0" destOrd="0" presId="urn:microsoft.com/office/officeart/2005/8/layout/list1"/>
    <dgm:cxn modelId="{42F30C2C-613C-44F6-9924-5DDA3CE038F3}" type="presOf" srcId="{42D61EBB-9362-41BB-AD5C-137286FA349C}" destId="{91181151-A40C-45E0-866A-125B93040C08}" srcOrd="1" destOrd="0" presId="urn:microsoft.com/office/officeart/2005/8/layout/list1"/>
    <dgm:cxn modelId="{27050147-BFB7-4CA7-A7A3-AA9CD768BF9D}" srcId="{38784D26-5608-4C95-AA60-6A422748AA17}" destId="{882A0EDC-3E15-4160-A112-5374E65E38AC}" srcOrd="2" destOrd="0" parTransId="{ADEED786-9BBB-4DA3-BD8A-AF40BD2842FE}" sibTransId="{777977B0-EE08-40A9-82D4-BD7F8E0C9BFA}"/>
    <dgm:cxn modelId="{911DB6BF-9F95-4B82-8280-5BFD1B4B6432}" type="presOf" srcId="{882A0EDC-3E15-4160-A112-5374E65E38AC}" destId="{F4FBBF49-AE21-4251-A5A8-AE042CD19E2B}" srcOrd="0" destOrd="0" presId="urn:microsoft.com/office/officeart/2005/8/layout/list1"/>
    <dgm:cxn modelId="{296B0AC6-C9E4-439C-A264-0402A797115A}" type="presOf" srcId="{882A0EDC-3E15-4160-A112-5374E65E38AC}" destId="{6EAB573A-A782-42CA-A7C3-BE44F59689B6}" srcOrd="1" destOrd="0" presId="urn:microsoft.com/office/officeart/2005/8/layout/list1"/>
    <dgm:cxn modelId="{310EAAA4-0E1F-41FA-8B2C-D0175B05EC19}" srcId="{38784D26-5608-4C95-AA60-6A422748AA17}" destId="{42D61EBB-9362-41BB-AD5C-137286FA349C}" srcOrd="3" destOrd="0" parTransId="{7FEDB492-73EF-4AEE-921E-8F84960E87E2}" sibTransId="{263F430A-315A-402A-A7E1-AF7C62262FCC}"/>
    <dgm:cxn modelId="{955594E5-A10C-431C-BCEF-B7CAAE2C018F}" srcId="{38784D26-5608-4C95-AA60-6A422748AA17}" destId="{058DCA76-7F27-493B-9268-469E2E4CFE61}" srcOrd="1" destOrd="0" parTransId="{8C3FBF3D-3010-4732-87AC-E1417250E45D}" sibTransId="{E7286145-F192-46B9-B7CB-E49C7A218B18}"/>
    <dgm:cxn modelId="{1458B4D0-5F99-4DD2-8F93-DD01BA232552}" type="presOf" srcId="{058DCA76-7F27-493B-9268-469E2E4CFE61}" destId="{5A7D3F7F-8D76-4FF2-B4DD-7D8A228D2F8E}" srcOrd="1" destOrd="0" presId="urn:microsoft.com/office/officeart/2005/8/layout/list1"/>
    <dgm:cxn modelId="{9D1E4F32-1616-4856-9736-09318C6C1ED0}" type="presOf" srcId="{058DCA76-7F27-493B-9268-469E2E4CFE61}" destId="{432E9D75-2B4F-4A01-B36E-30734158D124}" srcOrd="0" destOrd="0" presId="urn:microsoft.com/office/officeart/2005/8/layout/list1"/>
    <dgm:cxn modelId="{5CAA22BC-9F6E-4907-AFE8-DF2DDFCE8A76}" type="presParOf" srcId="{57D7BBA2-6A02-4F14-A9E4-7FC14BDB1C3C}" destId="{E97ED93F-6834-4FC1-A945-0D80B37CF458}" srcOrd="0" destOrd="0" presId="urn:microsoft.com/office/officeart/2005/8/layout/list1"/>
    <dgm:cxn modelId="{3EE701B9-BC7E-4A50-8F2B-42904B721927}" type="presParOf" srcId="{E97ED93F-6834-4FC1-A945-0D80B37CF458}" destId="{F095FA9E-0AEB-468B-935E-D8968789A4AB}" srcOrd="0" destOrd="0" presId="urn:microsoft.com/office/officeart/2005/8/layout/list1"/>
    <dgm:cxn modelId="{F7ABE9ED-9406-44A6-8D9E-9D73E2805459}" type="presParOf" srcId="{E97ED93F-6834-4FC1-A945-0D80B37CF458}" destId="{CA92E7D4-149E-4902-845C-E31C577B88C5}" srcOrd="1" destOrd="0" presId="urn:microsoft.com/office/officeart/2005/8/layout/list1"/>
    <dgm:cxn modelId="{E3EF4B56-1F04-4A21-B338-A90AA0F3DB39}" type="presParOf" srcId="{57D7BBA2-6A02-4F14-A9E4-7FC14BDB1C3C}" destId="{F275DAB9-F463-45BE-9F03-AA5DEE53B5F3}" srcOrd="1" destOrd="0" presId="urn:microsoft.com/office/officeart/2005/8/layout/list1"/>
    <dgm:cxn modelId="{2167BC0E-9BFF-47BA-8008-BF93B9B3166D}" type="presParOf" srcId="{57D7BBA2-6A02-4F14-A9E4-7FC14BDB1C3C}" destId="{D1D90538-2908-47FA-907F-99FF9444ABEE}" srcOrd="2" destOrd="0" presId="urn:microsoft.com/office/officeart/2005/8/layout/list1"/>
    <dgm:cxn modelId="{6DB91580-CAA4-4D0E-9F2E-85929F8D45B3}" type="presParOf" srcId="{57D7BBA2-6A02-4F14-A9E4-7FC14BDB1C3C}" destId="{8E239C15-9586-41BA-AACB-A5332F9C108F}" srcOrd="3" destOrd="0" presId="urn:microsoft.com/office/officeart/2005/8/layout/list1"/>
    <dgm:cxn modelId="{F5ED7276-27FA-4BCF-A7E7-97D72C41A1F8}" type="presParOf" srcId="{57D7BBA2-6A02-4F14-A9E4-7FC14BDB1C3C}" destId="{034322FC-0C77-40E2-98A8-916CC22B6F8F}" srcOrd="4" destOrd="0" presId="urn:microsoft.com/office/officeart/2005/8/layout/list1"/>
    <dgm:cxn modelId="{B6253C83-6CFA-4E95-941D-550346028F1B}" type="presParOf" srcId="{034322FC-0C77-40E2-98A8-916CC22B6F8F}" destId="{432E9D75-2B4F-4A01-B36E-30734158D124}" srcOrd="0" destOrd="0" presId="urn:microsoft.com/office/officeart/2005/8/layout/list1"/>
    <dgm:cxn modelId="{260FAC36-856C-4B96-B037-93ABE9870614}" type="presParOf" srcId="{034322FC-0C77-40E2-98A8-916CC22B6F8F}" destId="{5A7D3F7F-8D76-4FF2-B4DD-7D8A228D2F8E}" srcOrd="1" destOrd="0" presId="urn:microsoft.com/office/officeart/2005/8/layout/list1"/>
    <dgm:cxn modelId="{4A038F5D-6A50-40F7-9EF9-71670F6EF828}" type="presParOf" srcId="{57D7BBA2-6A02-4F14-A9E4-7FC14BDB1C3C}" destId="{78B0DFE3-300D-425B-9709-195113B4729B}" srcOrd="5" destOrd="0" presId="urn:microsoft.com/office/officeart/2005/8/layout/list1"/>
    <dgm:cxn modelId="{52720AE4-ECFB-41EF-80DC-8E7CE531DB25}" type="presParOf" srcId="{57D7BBA2-6A02-4F14-A9E4-7FC14BDB1C3C}" destId="{CC12B688-640F-4A70-AC3D-6B80A1CB7F69}" srcOrd="6" destOrd="0" presId="urn:microsoft.com/office/officeart/2005/8/layout/list1"/>
    <dgm:cxn modelId="{26126CF6-56CA-4791-8B6D-CC5643EEDDE1}" type="presParOf" srcId="{57D7BBA2-6A02-4F14-A9E4-7FC14BDB1C3C}" destId="{F7FFE87D-E230-4A96-93F7-A0C46876E176}" srcOrd="7" destOrd="0" presId="urn:microsoft.com/office/officeart/2005/8/layout/list1"/>
    <dgm:cxn modelId="{4F282878-DE81-4D61-B214-BCE9600824DB}" type="presParOf" srcId="{57D7BBA2-6A02-4F14-A9E4-7FC14BDB1C3C}" destId="{2E0DC5F9-E583-4A59-940E-651D714B6C00}" srcOrd="8" destOrd="0" presId="urn:microsoft.com/office/officeart/2005/8/layout/list1"/>
    <dgm:cxn modelId="{7EEB6832-0E37-46A0-A06F-085653C0BCF0}" type="presParOf" srcId="{2E0DC5F9-E583-4A59-940E-651D714B6C00}" destId="{F4FBBF49-AE21-4251-A5A8-AE042CD19E2B}" srcOrd="0" destOrd="0" presId="urn:microsoft.com/office/officeart/2005/8/layout/list1"/>
    <dgm:cxn modelId="{5F01A383-2DC1-46C8-A611-A02F0E34B713}" type="presParOf" srcId="{2E0DC5F9-E583-4A59-940E-651D714B6C00}" destId="{6EAB573A-A782-42CA-A7C3-BE44F59689B6}" srcOrd="1" destOrd="0" presId="urn:microsoft.com/office/officeart/2005/8/layout/list1"/>
    <dgm:cxn modelId="{D3C02153-6A57-42C3-8880-3B3E5E219FFD}" type="presParOf" srcId="{57D7BBA2-6A02-4F14-A9E4-7FC14BDB1C3C}" destId="{B0D11950-DE2B-4CBF-A152-BF1853BE6A0C}" srcOrd="9" destOrd="0" presId="urn:microsoft.com/office/officeart/2005/8/layout/list1"/>
    <dgm:cxn modelId="{D072AE62-9DAC-4540-828D-3B002F9082ED}" type="presParOf" srcId="{57D7BBA2-6A02-4F14-A9E4-7FC14BDB1C3C}" destId="{02531832-C891-4F41-A05E-46E8D4EBECB7}" srcOrd="10" destOrd="0" presId="urn:microsoft.com/office/officeart/2005/8/layout/list1"/>
    <dgm:cxn modelId="{6C1121F3-5DF7-4905-8891-FB66D156FEF2}" type="presParOf" srcId="{57D7BBA2-6A02-4F14-A9E4-7FC14BDB1C3C}" destId="{78BF69A5-EC30-4812-BF7B-4E6A6F8F1509}" srcOrd="11" destOrd="0" presId="urn:microsoft.com/office/officeart/2005/8/layout/list1"/>
    <dgm:cxn modelId="{255370DF-8F4F-4C3E-B091-4F1A1DDE477A}" type="presParOf" srcId="{57D7BBA2-6A02-4F14-A9E4-7FC14BDB1C3C}" destId="{6447E38E-951A-4619-85F8-EA83E815CF3A}" srcOrd="12" destOrd="0" presId="urn:microsoft.com/office/officeart/2005/8/layout/list1"/>
    <dgm:cxn modelId="{67D6C6B4-6A01-4C16-9CB4-C26C3DCB9303}" type="presParOf" srcId="{6447E38E-951A-4619-85F8-EA83E815CF3A}" destId="{EAF57DB7-EC60-49E3-B4D5-002C7C250DF5}" srcOrd="0" destOrd="0" presId="urn:microsoft.com/office/officeart/2005/8/layout/list1"/>
    <dgm:cxn modelId="{AA41E414-E7C5-484F-9622-C6EE5DB5F68F}" type="presParOf" srcId="{6447E38E-951A-4619-85F8-EA83E815CF3A}" destId="{91181151-A40C-45E0-866A-125B93040C08}" srcOrd="1" destOrd="0" presId="urn:microsoft.com/office/officeart/2005/8/layout/list1"/>
    <dgm:cxn modelId="{21C8A74C-9424-4BE0-A917-87BAF5D9EFD7}" type="presParOf" srcId="{57D7BBA2-6A02-4F14-A9E4-7FC14BDB1C3C}" destId="{D15298D0-4549-4945-BA8E-760AC4D13058}" srcOrd="13" destOrd="0" presId="urn:microsoft.com/office/officeart/2005/8/layout/list1"/>
    <dgm:cxn modelId="{BBEFBBE4-31EA-4476-AFEA-B12D5B566559}" type="presParOf" srcId="{57D7BBA2-6A02-4F14-A9E4-7FC14BDB1C3C}" destId="{1089B272-DAEF-4FDF-A5E3-3931165B90C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90D9E3-3666-47FE-9D2A-4500F1C3E379}">
      <dsp:nvSpPr>
        <dsp:cNvPr id="0" name=""/>
        <dsp:cNvSpPr/>
      </dsp:nvSpPr>
      <dsp:spPr>
        <a:xfrm>
          <a:off x="-4232764" y="-649439"/>
          <a:ext cx="5043295" cy="5043295"/>
        </a:xfrm>
        <a:prstGeom prst="blockArc">
          <a:avLst>
            <a:gd name="adj1" fmla="val 18900000"/>
            <a:gd name="adj2" fmla="val 2700000"/>
            <a:gd name="adj3" fmla="val 428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C1969E-0347-4AF4-8620-D25B3CB879DC}">
      <dsp:nvSpPr>
        <dsp:cNvPr id="0" name=""/>
        <dsp:cNvSpPr/>
      </dsp:nvSpPr>
      <dsp:spPr>
        <a:xfrm>
          <a:off x="302959" y="197180"/>
          <a:ext cx="8359869" cy="3942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06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>
                  <a:lumMod val="75000"/>
                  <a:lumOff val="25000"/>
                </a:schemeClr>
              </a:solidFill>
            </a:rPr>
            <a:t>оценивать публикационную активность авторов;</a:t>
          </a:r>
          <a:endParaRPr lang="ru-RU" sz="1600" kern="1200" dirty="0">
            <a:solidFill>
              <a:schemeClr val="bg1">
                <a:lumMod val="75000"/>
                <a:lumOff val="25000"/>
              </a:schemeClr>
            </a:solidFill>
          </a:endParaRPr>
        </a:p>
      </dsp:txBody>
      <dsp:txXfrm>
        <a:off x="302959" y="197180"/>
        <a:ext cx="8359869" cy="394212"/>
      </dsp:txXfrm>
    </dsp:sp>
    <dsp:sp modelId="{002D1FEC-2D2A-476D-85AB-398907C9D7BB}">
      <dsp:nvSpPr>
        <dsp:cNvPr id="0" name=""/>
        <dsp:cNvSpPr/>
      </dsp:nvSpPr>
      <dsp:spPr>
        <a:xfrm>
          <a:off x="56576" y="147904"/>
          <a:ext cx="492765" cy="4927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E26C89-6F32-4E2F-AD1E-1F884EC9DA50}">
      <dsp:nvSpPr>
        <dsp:cNvPr id="0" name=""/>
        <dsp:cNvSpPr/>
      </dsp:nvSpPr>
      <dsp:spPr>
        <a:xfrm>
          <a:off x="627225" y="788424"/>
          <a:ext cx="8035603" cy="3942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06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>
                  <a:lumMod val="75000"/>
                  <a:lumOff val="25000"/>
                </a:schemeClr>
              </a:solidFill>
            </a:rPr>
            <a:t>фиксировать интерес к определенным публикациям через ссылки на эти публикации;</a:t>
          </a:r>
          <a:endParaRPr lang="ru-RU" sz="1600" kern="1200" dirty="0">
            <a:solidFill>
              <a:schemeClr val="bg1">
                <a:lumMod val="75000"/>
                <a:lumOff val="25000"/>
              </a:schemeClr>
            </a:solidFill>
          </a:endParaRPr>
        </a:p>
      </dsp:txBody>
      <dsp:txXfrm>
        <a:off x="627225" y="788424"/>
        <a:ext cx="8035603" cy="394212"/>
      </dsp:txXfrm>
    </dsp:sp>
    <dsp:sp modelId="{95478B7A-AC20-4AD0-BE94-2E35A16F038A}">
      <dsp:nvSpPr>
        <dsp:cNvPr id="0" name=""/>
        <dsp:cNvSpPr/>
      </dsp:nvSpPr>
      <dsp:spPr>
        <a:xfrm>
          <a:off x="380843" y="739147"/>
          <a:ext cx="492765" cy="4927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EF16B8-4167-4128-969C-2242FF83F763}">
      <dsp:nvSpPr>
        <dsp:cNvPr id="0" name=""/>
        <dsp:cNvSpPr/>
      </dsp:nvSpPr>
      <dsp:spPr>
        <a:xfrm>
          <a:off x="775504" y="1379667"/>
          <a:ext cx="7887324" cy="3942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06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>
                  <a:lumMod val="75000"/>
                  <a:lumOff val="25000"/>
                </a:schemeClr>
              </a:solidFill>
            </a:rPr>
            <a:t>накапливать возрастающие объемы знаний и информации;</a:t>
          </a:r>
          <a:endParaRPr lang="ru-RU" sz="1600" kern="1200" dirty="0">
            <a:solidFill>
              <a:schemeClr val="bg1">
                <a:lumMod val="75000"/>
                <a:lumOff val="25000"/>
              </a:schemeClr>
            </a:solidFill>
          </a:endParaRPr>
        </a:p>
      </dsp:txBody>
      <dsp:txXfrm>
        <a:off x="775504" y="1379667"/>
        <a:ext cx="7887324" cy="394212"/>
      </dsp:txXfrm>
    </dsp:sp>
    <dsp:sp modelId="{C3423C64-73E9-4F81-A04D-C052A0B2B980}">
      <dsp:nvSpPr>
        <dsp:cNvPr id="0" name=""/>
        <dsp:cNvSpPr/>
      </dsp:nvSpPr>
      <dsp:spPr>
        <a:xfrm>
          <a:off x="529122" y="1330391"/>
          <a:ext cx="492765" cy="4927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101C87-1A14-4BFA-BA65-658486E6CDA1}">
      <dsp:nvSpPr>
        <dsp:cNvPr id="0" name=""/>
        <dsp:cNvSpPr/>
      </dsp:nvSpPr>
      <dsp:spPr>
        <a:xfrm>
          <a:off x="775504" y="1970536"/>
          <a:ext cx="7887324" cy="3942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06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>
                  <a:lumMod val="75000"/>
                  <a:lumOff val="25000"/>
                </a:schemeClr>
              </a:solidFill>
            </a:rPr>
            <a:t>стирать государственные границы и ликвидировать языковые барьеры;</a:t>
          </a:r>
          <a:endParaRPr lang="ru-RU" sz="1600" kern="1200" dirty="0">
            <a:solidFill>
              <a:schemeClr val="bg1">
                <a:lumMod val="75000"/>
                <a:lumOff val="25000"/>
              </a:schemeClr>
            </a:solidFill>
          </a:endParaRPr>
        </a:p>
      </dsp:txBody>
      <dsp:txXfrm>
        <a:off x="775504" y="1970536"/>
        <a:ext cx="7887324" cy="394212"/>
      </dsp:txXfrm>
    </dsp:sp>
    <dsp:sp modelId="{9C7AD4C6-1CC7-479B-94D2-61E90B6F43B1}">
      <dsp:nvSpPr>
        <dsp:cNvPr id="0" name=""/>
        <dsp:cNvSpPr/>
      </dsp:nvSpPr>
      <dsp:spPr>
        <a:xfrm>
          <a:off x="529122" y="1921259"/>
          <a:ext cx="492765" cy="4927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549215-FC3B-4B33-B50C-52B4DD6D97AE}">
      <dsp:nvSpPr>
        <dsp:cNvPr id="0" name=""/>
        <dsp:cNvSpPr/>
      </dsp:nvSpPr>
      <dsp:spPr>
        <a:xfrm>
          <a:off x="627225" y="2561779"/>
          <a:ext cx="8035603" cy="3942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06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>
                  <a:lumMod val="75000"/>
                  <a:lumOff val="25000"/>
                </a:schemeClr>
              </a:solidFill>
            </a:rPr>
            <a:t>придавать новое качество огромным массивам научной периодики;</a:t>
          </a:r>
          <a:endParaRPr lang="ru-RU" sz="1600" kern="1200" dirty="0">
            <a:solidFill>
              <a:schemeClr val="bg1">
                <a:lumMod val="75000"/>
                <a:lumOff val="25000"/>
              </a:schemeClr>
            </a:solidFill>
          </a:endParaRPr>
        </a:p>
      </dsp:txBody>
      <dsp:txXfrm>
        <a:off x="627225" y="2561779"/>
        <a:ext cx="8035603" cy="394212"/>
      </dsp:txXfrm>
    </dsp:sp>
    <dsp:sp modelId="{5879AE49-1148-45AF-8795-A5DCBC3A8954}">
      <dsp:nvSpPr>
        <dsp:cNvPr id="0" name=""/>
        <dsp:cNvSpPr/>
      </dsp:nvSpPr>
      <dsp:spPr>
        <a:xfrm>
          <a:off x="380843" y="2512503"/>
          <a:ext cx="492765" cy="4927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085F92-3595-4719-A56F-81187AE12766}">
      <dsp:nvSpPr>
        <dsp:cNvPr id="0" name=""/>
        <dsp:cNvSpPr/>
      </dsp:nvSpPr>
      <dsp:spPr>
        <a:xfrm>
          <a:off x="302959" y="3097817"/>
          <a:ext cx="8359869" cy="5046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06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bg1">
                  <a:lumMod val="75000"/>
                  <a:lumOff val="25000"/>
                </a:schemeClr>
              </a:solidFill>
            </a:rPr>
            <a:t>разрабатывать новые механизмы выявления нового знания из накопленных массивов, новые инструменты анализа работы исследовательских институтов, коллективов и отдельных ученых.</a:t>
          </a:r>
          <a:endParaRPr lang="ru-RU" sz="1500" kern="1200" dirty="0">
            <a:solidFill>
              <a:schemeClr val="bg1">
                <a:lumMod val="75000"/>
                <a:lumOff val="25000"/>
              </a:schemeClr>
            </a:solidFill>
          </a:endParaRPr>
        </a:p>
      </dsp:txBody>
      <dsp:txXfrm>
        <a:off x="302959" y="3097817"/>
        <a:ext cx="8359869" cy="504623"/>
      </dsp:txXfrm>
    </dsp:sp>
    <dsp:sp modelId="{B3B4F8F5-0368-4261-A074-9FA6D172EA81}">
      <dsp:nvSpPr>
        <dsp:cNvPr id="0" name=""/>
        <dsp:cNvSpPr/>
      </dsp:nvSpPr>
      <dsp:spPr>
        <a:xfrm>
          <a:off x="56576" y="3103746"/>
          <a:ext cx="492765" cy="4927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CC9B8D-B554-48A8-AA15-DB859A5129A2}">
      <dsp:nvSpPr>
        <dsp:cNvPr id="0" name=""/>
        <dsp:cNvSpPr/>
      </dsp:nvSpPr>
      <dsp:spPr>
        <a:xfrm>
          <a:off x="1673" y="557367"/>
          <a:ext cx="3569001" cy="2141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solidFill>
                <a:schemeClr val="bg1">
                  <a:lumMod val="75000"/>
                  <a:lumOff val="25000"/>
                </a:schemeClr>
              </a:solidFill>
            </a:rPr>
            <a:t>Библиометрические</a:t>
          </a:r>
          <a:r>
            <a:rPr lang="ru-RU" sz="2800" b="1" kern="1200" dirty="0" smtClean="0">
              <a:solidFill>
                <a:schemeClr val="bg1">
                  <a:lumMod val="75000"/>
                  <a:lumOff val="25000"/>
                </a:schemeClr>
              </a:solidFill>
            </a:rPr>
            <a:t> системы</a:t>
          </a:r>
          <a:endParaRPr lang="ru-RU" sz="2800" b="1" kern="1200" dirty="0">
            <a:solidFill>
              <a:schemeClr val="bg1">
                <a:lumMod val="75000"/>
                <a:lumOff val="25000"/>
              </a:schemeClr>
            </a:solidFill>
          </a:endParaRPr>
        </a:p>
      </dsp:txBody>
      <dsp:txXfrm>
        <a:off x="64392" y="620086"/>
        <a:ext cx="3443563" cy="2015963"/>
      </dsp:txXfrm>
    </dsp:sp>
    <dsp:sp modelId="{BA46ECD8-E9C3-4670-B6E0-4FEF7223007E}">
      <dsp:nvSpPr>
        <dsp:cNvPr id="0" name=""/>
        <dsp:cNvSpPr/>
      </dsp:nvSpPr>
      <dsp:spPr>
        <a:xfrm>
          <a:off x="3927575" y="1185511"/>
          <a:ext cx="756628" cy="8851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3927575" y="1362533"/>
        <a:ext cx="529640" cy="531068"/>
      </dsp:txXfrm>
    </dsp:sp>
    <dsp:sp modelId="{A8150D0D-AA07-4119-A17E-B84668EFB3ED}">
      <dsp:nvSpPr>
        <dsp:cNvPr id="0" name=""/>
        <dsp:cNvSpPr/>
      </dsp:nvSpPr>
      <dsp:spPr>
        <a:xfrm>
          <a:off x="4998276" y="557367"/>
          <a:ext cx="3569001" cy="2141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solidFill>
                <a:schemeClr val="bg1">
                  <a:lumMod val="75000"/>
                  <a:lumOff val="25000"/>
                </a:schemeClr>
              </a:solidFill>
            </a:rPr>
            <a:t>Наукометрические</a:t>
          </a:r>
          <a:r>
            <a:rPr lang="ru-RU" sz="2800" b="1" kern="1200" dirty="0" smtClean="0">
              <a:solidFill>
                <a:schemeClr val="bg1">
                  <a:lumMod val="75000"/>
                  <a:lumOff val="25000"/>
                </a:schemeClr>
              </a:solidFill>
            </a:rPr>
            <a:t> системы</a:t>
          </a:r>
          <a:endParaRPr lang="ru-RU" sz="2800" b="1" kern="1200" dirty="0">
            <a:solidFill>
              <a:schemeClr val="bg1">
                <a:lumMod val="75000"/>
                <a:lumOff val="25000"/>
              </a:schemeClr>
            </a:solidFill>
          </a:endParaRPr>
        </a:p>
      </dsp:txBody>
      <dsp:txXfrm>
        <a:off x="5060995" y="620086"/>
        <a:ext cx="3443563" cy="20159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D90538-2908-47FA-907F-99FF9444ABEE}">
      <dsp:nvSpPr>
        <dsp:cNvPr id="0" name=""/>
        <dsp:cNvSpPr/>
      </dsp:nvSpPr>
      <dsp:spPr>
        <a:xfrm>
          <a:off x="0" y="453590"/>
          <a:ext cx="828092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92E7D4-149E-4902-845C-E31C577B88C5}">
      <dsp:nvSpPr>
        <dsp:cNvPr id="0" name=""/>
        <dsp:cNvSpPr/>
      </dsp:nvSpPr>
      <dsp:spPr>
        <a:xfrm>
          <a:off x="404341" y="91466"/>
          <a:ext cx="7875850" cy="5687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>
                  <a:lumMod val="75000"/>
                  <a:lumOff val="25000"/>
                </a:schemeClr>
              </a:solidFill>
            </a:rPr>
            <a:t>более 18 тыс. научных изданий по техническим, медицинским и гуманитарным наукам;</a:t>
          </a:r>
          <a:endParaRPr lang="ru-RU" sz="2000" b="1" kern="1200" dirty="0">
            <a:solidFill>
              <a:schemeClr val="bg1">
                <a:lumMod val="75000"/>
                <a:lumOff val="25000"/>
              </a:schemeClr>
            </a:solidFill>
          </a:endParaRPr>
        </a:p>
      </dsp:txBody>
      <dsp:txXfrm>
        <a:off x="432106" y="119231"/>
        <a:ext cx="7820320" cy="513234"/>
      </dsp:txXfrm>
    </dsp:sp>
    <dsp:sp modelId="{CC12B688-640F-4A70-AC3D-6B80A1CB7F69}">
      <dsp:nvSpPr>
        <dsp:cNvPr id="0" name=""/>
        <dsp:cNvSpPr/>
      </dsp:nvSpPr>
      <dsp:spPr>
        <a:xfrm>
          <a:off x="0" y="1088630"/>
          <a:ext cx="828092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7D3F7F-8D76-4FF2-B4DD-7D8A228D2F8E}">
      <dsp:nvSpPr>
        <dsp:cNvPr id="0" name=""/>
        <dsp:cNvSpPr/>
      </dsp:nvSpPr>
      <dsp:spPr>
        <a:xfrm>
          <a:off x="394233" y="881990"/>
          <a:ext cx="7884657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>
                  <a:lumMod val="75000"/>
                  <a:lumOff val="25000"/>
                </a:schemeClr>
              </a:solidFill>
            </a:rPr>
            <a:t>более 5 тыс. издателей;</a:t>
          </a:r>
          <a:endParaRPr lang="ru-RU" sz="2000" b="1" kern="1200" dirty="0">
            <a:solidFill>
              <a:schemeClr val="bg1">
                <a:lumMod val="75000"/>
                <a:lumOff val="25000"/>
              </a:schemeClr>
            </a:solidFill>
          </a:endParaRPr>
        </a:p>
      </dsp:txBody>
      <dsp:txXfrm>
        <a:off x="414408" y="902165"/>
        <a:ext cx="7844307" cy="372930"/>
      </dsp:txXfrm>
    </dsp:sp>
    <dsp:sp modelId="{02531832-C891-4F41-A05E-46E8D4EBECB7}">
      <dsp:nvSpPr>
        <dsp:cNvPr id="0" name=""/>
        <dsp:cNvSpPr/>
      </dsp:nvSpPr>
      <dsp:spPr>
        <a:xfrm>
          <a:off x="0" y="1863160"/>
          <a:ext cx="828092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AB573A-A782-42CA-A7C3-BE44F59689B6}">
      <dsp:nvSpPr>
        <dsp:cNvPr id="0" name=""/>
        <dsp:cNvSpPr/>
      </dsp:nvSpPr>
      <dsp:spPr>
        <a:xfrm>
          <a:off x="394233" y="1517030"/>
          <a:ext cx="7884657" cy="552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>
                  <a:lumMod val="75000"/>
                  <a:lumOff val="25000"/>
                </a:schemeClr>
              </a:solidFill>
            </a:rPr>
            <a:t>научные журналы, материалы конференций и сериальные книжные издания;</a:t>
          </a:r>
          <a:endParaRPr lang="ru-RU" sz="2000" b="1" kern="1200" dirty="0">
            <a:solidFill>
              <a:schemeClr val="bg1">
                <a:lumMod val="75000"/>
                <a:lumOff val="25000"/>
              </a:schemeClr>
            </a:solidFill>
          </a:endParaRPr>
        </a:p>
      </dsp:txBody>
      <dsp:txXfrm>
        <a:off x="421217" y="1544014"/>
        <a:ext cx="7830689" cy="498802"/>
      </dsp:txXfrm>
    </dsp:sp>
    <dsp:sp modelId="{1089B272-DAEF-4FDF-A5E3-3931165B90C9}">
      <dsp:nvSpPr>
        <dsp:cNvPr id="0" name=""/>
        <dsp:cNvSpPr/>
      </dsp:nvSpPr>
      <dsp:spPr>
        <a:xfrm>
          <a:off x="0" y="2652077"/>
          <a:ext cx="828092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181151-A40C-45E0-866A-125B93040C08}">
      <dsp:nvSpPr>
        <dsp:cNvPr id="0" name=""/>
        <dsp:cNvSpPr/>
      </dsp:nvSpPr>
      <dsp:spPr>
        <a:xfrm>
          <a:off x="394233" y="2291560"/>
          <a:ext cx="7884657" cy="5671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>
                  <a:lumMod val="75000"/>
                  <a:lumOff val="25000"/>
                </a:schemeClr>
              </a:solidFill>
            </a:rPr>
            <a:t>40 млн записей научных публикаций со списками </a:t>
          </a:r>
          <a:r>
            <a:rPr lang="ru-RU" sz="2000" b="1" kern="1200" dirty="0" err="1" smtClean="0">
              <a:solidFill>
                <a:schemeClr val="bg1">
                  <a:lumMod val="75000"/>
                  <a:lumOff val="25000"/>
                </a:schemeClr>
              </a:solidFill>
            </a:rPr>
            <a:t>пристатейных</a:t>
          </a:r>
          <a:r>
            <a:rPr lang="ru-RU" sz="2000" b="1" kern="1200" dirty="0" smtClean="0">
              <a:solidFill>
                <a:schemeClr val="bg1">
                  <a:lumMod val="75000"/>
                  <a:lumOff val="25000"/>
                </a:schemeClr>
              </a:solidFill>
            </a:rPr>
            <a:t> библиографий.</a:t>
          </a:r>
          <a:endParaRPr lang="ru-RU" sz="2000" b="1" kern="1200" dirty="0">
            <a:solidFill>
              <a:schemeClr val="bg1">
                <a:lumMod val="75000"/>
                <a:lumOff val="25000"/>
              </a:schemeClr>
            </a:solidFill>
          </a:endParaRPr>
        </a:p>
      </dsp:txBody>
      <dsp:txXfrm>
        <a:off x="421919" y="2319246"/>
        <a:ext cx="7829285" cy="5117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D90538-2908-47FA-907F-99FF9444ABEE}">
      <dsp:nvSpPr>
        <dsp:cNvPr id="0" name=""/>
        <dsp:cNvSpPr/>
      </dsp:nvSpPr>
      <dsp:spPr>
        <a:xfrm>
          <a:off x="0" y="282696"/>
          <a:ext cx="828092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92E7D4-149E-4902-845C-E31C577B88C5}">
      <dsp:nvSpPr>
        <dsp:cNvPr id="0" name=""/>
        <dsp:cNvSpPr/>
      </dsp:nvSpPr>
      <dsp:spPr>
        <a:xfrm>
          <a:off x="414046" y="66914"/>
          <a:ext cx="7107786" cy="4962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>
                  <a:lumMod val="75000"/>
                  <a:lumOff val="25000"/>
                </a:schemeClr>
              </a:solidFill>
            </a:rPr>
            <a:t>почти 50 млн публикаций;</a:t>
          </a:r>
          <a:endParaRPr lang="ru-RU" sz="2000" b="1" kern="1200" dirty="0">
            <a:solidFill>
              <a:schemeClr val="bg1">
                <a:lumMod val="75000"/>
                <a:lumOff val="25000"/>
              </a:schemeClr>
            </a:solidFill>
          </a:endParaRPr>
        </a:p>
      </dsp:txBody>
      <dsp:txXfrm>
        <a:off x="438270" y="91138"/>
        <a:ext cx="7059338" cy="447773"/>
      </dsp:txXfrm>
    </dsp:sp>
    <dsp:sp modelId="{CC12B688-640F-4A70-AC3D-6B80A1CB7F69}">
      <dsp:nvSpPr>
        <dsp:cNvPr id="0" name=""/>
        <dsp:cNvSpPr/>
      </dsp:nvSpPr>
      <dsp:spPr>
        <a:xfrm>
          <a:off x="0" y="1030447"/>
          <a:ext cx="828092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7D3F7F-8D76-4FF2-B4DD-7D8A228D2F8E}">
      <dsp:nvSpPr>
        <dsp:cNvPr id="0" name=""/>
        <dsp:cNvSpPr/>
      </dsp:nvSpPr>
      <dsp:spPr>
        <a:xfrm>
          <a:off x="414046" y="864096"/>
          <a:ext cx="7092483" cy="4467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bg1">
                  <a:lumMod val="75000"/>
                  <a:lumOff val="25000"/>
                </a:schemeClr>
              </a:solidFill>
            </a:rPr>
            <a:t>12 тыс. научных журналов;</a:t>
          </a:r>
          <a:endParaRPr lang="ru-RU" sz="2000" b="1" kern="1200" dirty="0">
            <a:solidFill>
              <a:schemeClr val="bg1">
                <a:lumMod val="75000"/>
                <a:lumOff val="25000"/>
              </a:schemeClr>
            </a:solidFill>
          </a:endParaRPr>
        </a:p>
      </dsp:txBody>
      <dsp:txXfrm>
        <a:off x="435857" y="885907"/>
        <a:ext cx="7048861" cy="403169"/>
      </dsp:txXfrm>
    </dsp:sp>
    <dsp:sp modelId="{02531832-C891-4F41-A05E-46E8D4EBECB7}">
      <dsp:nvSpPr>
        <dsp:cNvPr id="0" name=""/>
        <dsp:cNvSpPr/>
      </dsp:nvSpPr>
      <dsp:spPr>
        <a:xfrm>
          <a:off x="0" y="1790089"/>
          <a:ext cx="828092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AB573A-A782-42CA-A7C3-BE44F59689B6}">
      <dsp:nvSpPr>
        <dsp:cNvPr id="0" name=""/>
        <dsp:cNvSpPr/>
      </dsp:nvSpPr>
      <dsp:spPr>
        <a:xfrm>
          <a:off x="414046" y="1611847"/>
          <a:ext cx="7056370" cy="4586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bg1">
                  <a:lumMod val="75000"/>
                  <a:lumOff val="25000"/>
                </a:schemeClr>
              </a:solidFill>
            </a:rPr>
            <a:t>12 тыс. научных конференций;</a:t>
          </a:r>
          <a:endParaRPr lang="ru-RU" sz="2000" b="1" kern="1200" dirty="0">
            <a:solidFill>
              <a:schemeClr val="bg1">
                <a:lumMod val="75000"/>
                <a:lumOff val="25000"/>
              </a:schemeClr>
            </a:solidFill>
          </a:endParaRPr>
        </a:p>
      </dsp:txBody>
      <dsp:txXfrm>
        <a:off x="436437" y="1634238"/>
        <a:ext cx="7011588" cy="413900"/>
      </dsp:txXfrm>
    </dsp:sp>
    <dsp:sp modelId="{1089B272-DAEF-4FDF-A5E3-3931165B90C9}">
      <dsp:nvSpPr>
        <dsp:cNvPr id="0" name=""/>
        <dsp:cNvSpPr/>
      </dsp:nvSpPr>
      <dsp:spPr>
        <a:xfrm>
          <a:off x="0" y="2550629"/>
          <a:ext cx="828092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181151-A40C-45E0-866A-125B93040C08}">
      <dsp:nvSpPr>
        <dsp:cNvPr id="0" name=""/>
        <dsp:cNvSpPr/>
      </dsp:nvSpPr>
      <dsp:spPr>
        <a:xfrm>
          <a:off x="414046" y="2371489"/>
          <a:ext cx="7070804" cy="459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>
                  <a:lumMod val="75000"/>
                  <a:lumOff val="25000"/>
                </a:schemeClr>
              </a:solidFill>
            </a:rPr>
            <a:t>800 млн цитирований научных статей.</a:t>
          </a:r>
          <a:endParaRPr lang="ru-RU" sz="2000" b="1" kern="1200" dirty="0">
            <a:solidFill>
              <a:schemeClr val="bg1">
                <a:lumMod val="75000"/>
                <a:lumOff val="25000"/>
              </a:schemeClr>
            </a:solidFill>
          </a:endParaRPr>
        </a:p>
      </dsp:txBody>
      <dsp:txXfrm>
        <a:off x="436481" y="2393924"/>
        <a:ext cx="7025934" cy="4147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4DDBE-3F67-45C5-902C-EC583528543D}" type="datetimeFigureOut">
              <a:rPr lang="en-US" smtClean="0"/>
              <a:t>9/9/2016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789F4-029E-4103-B002-2FFDD480A5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948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9/9/2016 1:32 PM</a:t>
            </a:fld>
            <a:endParaRPr lang="en-US" sz="1200" b="0" i="0" dirty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Майкрософт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(Microsoft Corporation), 2007.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Все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права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защищены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. Microsoft, Windows, Windows Vista и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другие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названия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продуктов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являются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или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могут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являться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зарегистрированными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товарными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знаками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и/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или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товарными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знаками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в США и/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или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других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странах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.</a:t>
            </a:r>
          </a:p>
          <a:p>
            <a:pPr algn="l" defTabSz="914400">
              <a:buNone/>
            </a:pP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приведена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в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этом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документе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только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в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демонстрационных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целях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и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не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отражает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точку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зрения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представителей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Майкрософт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на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момент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составления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данной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презентации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. 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Поскольку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Майкрософт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вынуждена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учитывать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меняющиеся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рыночные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условия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,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она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не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гарантирует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точность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,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указанной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после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составления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этой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презентации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, а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также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не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берет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на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себя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подобной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обязанности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.  </a:t>
            </a:r>
            <a:b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1" y="1428751"/>
            <a:ext cx="7681913" cy="11426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50" y="3258741"/>
            <a:ext cx="7681913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5"/>
            <a:ext cx="8382000" cy="2135969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5"/>
            <a:ext cx="8382000" cy="2135969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1" y="4679157"/>
            <a:ext cx="9144001" cy="464344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4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1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428751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4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1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058664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059656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058665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58665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31790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1631156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2" y="1231790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1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059657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974779"/>
            <a:ext cx="9144000" cy="41687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1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42875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hyperlink" Target="http://www.scopus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hyperlink" Target="https://www.researcherid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67594"/>
            <a:ext cx="8640960" cy="1620180"/>
          </a:xfrm>
        </p:spPr>
        <p:txBody>
          <a:bodyPr/>
          <a:lstStyle/>
          <a:p>
            <a:pPr algn="ctr" defTabSz="914400">
              <a:spcBef>
                <a:spcPts val="0"/>
              </a:spcBef>
            </a:pPr>
            <a:r>
              <a:rPr lang="ru-RU" sz="4000" dirty="0"/>
              <a:t>Интеграция в мировую науку: рецензируемые международные журналы и базы данных</a:t>
            </a:r>
            <a:endParaRPr lang="ru-RU" sz="40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7494"/>
            <a:ext cx="8352928" cy="860260"/>
          </a:xfrm>
        </p:spPr>
        <p:txBody>
          <a:bodyPr/>
          <a:lstStyle/>
          <a:p>
            <a:pPr algn="ctr"/>
            <a:r>
              <a:rPr lang="ru-RU" sz="3600" dirty="0"/>
              <a:t>СТРУКТУРА СТАТЬИ В ЗАРУБЕЖНЫЙ </a:t>
            </a:r>
            <a:r>
              <a:rPr lang="ru-RU" sz="3600" dirty="0" smtClean="0"/>
              <a:t>ЖУРНАЛ</a:t>
            </a:r>
            <a:br>
              <a:rPr lang="ru-RU" sz="3600" dirty="0" smtClean="0"/>
            </a:br>
            <a:r>
              <a:rPr lang="ru-RU" sz="3600" dirty="0" smtClean="0"/>
              <a:t>(продолжение)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347614"/>
            <a:ext cx="84249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11"/>
            </a:pPr>
            <a:r>
              <a:rPr lang="en-US" sz="2400" b="1" dirty="0" smtClean="0"/>
              <a:t>Conclusions </a:t>
            </a:r>
            <a:r>
              <a:rPr lang="ru-RU" sz="2400" b="1" dirty="0"/>
              <a:t>(заключение)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en-US" sz="2400" b="1" dirty="0" smtClean="0"/>
              <a:t>Acknowledgements </a:t>
            </a:r>
            <a:r>
              <a:rPr lang="ru-RU" sz="2400" b="1" dirty="0"/>
              <a:t>(</a:t>
            </a:r>
            <a:r>
              <a:rPr lang="ru-RU" sz="2400" b="1" dirty="0" smtClean="0"/>
              <a:t>благодарности)</a:t>
            </a:r>
            <a:r>
              <a:rPr lang="ru-RU" sz="2400" dirty="0" smtClean="0"/>
              <a:t> Упоминаются </a:t>
            </a:r>
            <a:r>
              <a:rPr lang="ru-RU" sz="2400" dirty="0"/>
              <a:t>имена (и организации, в которых они работают) тех, кто помогал в процессе работы и написания статьи, а также названия фондов, номера и названия грантов и стипендий, благодаря которым было выполнено и опубликовано данное исследование.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en-US" sz="2400" b="1" dirty="0" smtClean="0"/>
              <a:t>References </a:t>
            </a:r>
            <a:r>
              <a:rPr lang="ru-RU" sz="2400" b="1" dirty="0"/>
              <a:t>(ссылки на использованную литературу)</a:t>
            </a:r>
          </a:p>
        </p:txBody>
      </p:sp>
    </p:spTree>
    <p:extLst>
      <p:ext uri="{BB962C8B-B14F-4D97-AF65-F5344CB8AC3E}">
        <p14:creationId xmlns:p14="http://schemas.microsoft.com/office/powerpoint/2010/main" val="394665686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7494"/>
            <a:ext cx="8496944" cy="1142621"/>
          </a:xfrm>
        </p:spPr>
        <p:txBody>
          <a:bodyPr/>
          <a:lstStyle/>
          <a:p>
            <a:pPr algn="ctr"/>
            <a:r>
              <a:rPr lang="ru-RU" sz="3200" dirty="0"/>
              <a:t>КРИТЕРИИ РЕЦЕНЗИРОВАНИЯ </a:t>
            </a:r>
            <a:r>
              <a:rPr lang="ru-RU" sz="3200" dirty="0" smtClean="0"/>
              <a:t>СТАТЕЙ</a:t>
            </a:r>
            <a:br>
              <a:rPr lang="ru-RU" sz="3200" dirty="0" smtClean="0"/>
            </a:br>
            <a:r>
              <a:rPr lang="ru-RU" sz="3200" dirty="0" smtClean="0"/>
              <a:t> НЕЗАВИСИМЫМИ ЭКСПЕРТАМИ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347614"/>
            <a:ext cx="89289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•     Оригинальность   -   новое   в      предметной   области,   методах   или   результатах исследования</a:t>
            </a:r>
          </a:p>
          <a:p>
            <a:r>
              <a:rPr lang="ru-RU" sz="2000" b="1" dirty="0"/>
              <a:t>•     Соответствие существующему знанию и его расширение</a:t>
            </a:r>
          </a:p>
          <a:p>
            <a:r>
              <a:rPr lang="ru-RU" sz="2000" b="1" dirty="0"/>
              <a:t>•     Научная методология - достоверность и объективность выводов</a:t>
            </a:r>
          </a:p>
          <a:p>
            <a:r>
              <a:rPr lang="ru-RU" sz="2000" b="1" dirty="0"/>
              <a:t>•     Ясность изложения, структурированность материала и качество написания</a:t>
            </a:r>
          </a:p>
          <a:p>
            <a:r>
              <a:rPr lang="ru-RU" sz="2000" b="1" dirty="0"/>
              <a:t>•     Основательная, логически изложенная аргументация</a:t>
            </a:r>
          </a:p>
          <a:p>
            <a:r>
              <a:rPr lang="ru-RU" sz="2000" b="1" dirty="0"/>
              <a:t>•     Теоретическое и практическое значение</a:t>
            </a:r>
          </a:p>
          <a:p>
            <a:r>
              <a:rPr lang="ru-RU" sz="2000" b="1" dirty="0"/>
              <a:t>•     Новизна и уместность ссылок</a:t>
            </a:r>
          </a:p>
          <a:p>
            <a:r>
              <a:rPr lang="ru-RU" sz="2000" b="1" dirty="0"/>
              <a:t>•     Международный/Глобальный подход</a:t>
            </a:r>
          </a:p>
          <a:p>
            <a:r>
              <a:rPr lang="ru-RU" sz="2000" b="1" dirty="0"/>
              <a:t>•     Строгое соблюдение редакционных рамок и задач журнала</a:t>
            </a:r>
          </a:p>
          <a:p>
            <a:r>
              <a:rPr lang="ru-RU" sz="2000" b="1" dirty="0"/>
              <a:t>•     Хорошее название, точные ключевые слова и хорошо написанный реферат.</a:t>
            </a:r>
          </a:p>
        </p:txBody>
      </p:sp>
    </p:spTree>
    <p:extLst>
      <p:ext uri="{BB962C8B-B14F-4D97-AF65-F5344CB8AC3E}">
        <p14:creationId xmlns:p14="http://schemas.microsoft.com/office/powerpoint/2010/main" val="176374046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95487"/>
            <a:ext cx="7043208" cy="792087"/>
          </a:xfrm>
        </p:spPr>
        <p:txBody>
          <a:bodyPr/>
          <a:lstStyle/>
          <a:p>
            <a:pPr algn="ctr"/>
            <a:r>
              <a:rPr lang="ru-RU" sz="3600" dirty="0"/>
              <a:t>СИСТЕМА РАЗМЕЩЕНИЯ ПРЕПРИНТОВ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504" y="987574"/>
            <a:ext cx="871296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7675"/>
            <a:r>
              <a:rPr lang="ru-RU" sz="2400" b="1" dirty="0"/>
              <a:t>Препринтом</a:t>
            </a:r>
            <a:r>
              <a:rPr lang="ru-RU" sz="2000" dirty="0"/>
              <a:t> является научное издание, содержащее материалы, которые автор намерен опубликовать в каком-либо издании и с которыми он хочет предварительно ознакомить определенный круг специалистов, чтобы обсудить с ними поставленные и рассмотренные проблемы, уточнить материал</a:t>
            </a:r>
            <a:r>
              <a:rPr lang="ru-RU" sz="2000" dirty="0" smtClean="0"/>
              <a:t>.</a:t>
            </a:r>
            <a:endParaRPr lang="ru-RU" sz="2000" dirty="0"/>
          </a:p>
          <a:p>
            <a:pPr indent="447675"/>
            <a:r>
              <a:rPr lang="ru-RU" sz="2400" b="1" dirty="0"/>
              <a:t>Препринт</a:t>
            </a:r>
            <a:r>
              <a:rPr lang="ru-RU" sz="2000" dirty="0"/>
              <a:t> — это предварительная версия статьи, аналог </a:t>
            </a:r>
            <a:r>
              <a:rPr lang="en-US" sz="2000" dirty="0"/>
              <a:t>working paper, </a:t>
            </a:r>
            <a:r>
              <a:rPr lang="ru-RU" sz="2000" dirty="0"/>
              <a:t>которая не является полноценной публикацией. Но при этом препринт фиксирует права на идеи и продукты исследований и обеспечивает доступ к новым результатам для представителей академического сообщества. Традиционно в мировом академическом сообществе препринты используются для того, чтобы получить реакцию от коллег, улучшить текст с учетом замечаний, комментариев и пожеланий и уже после опубликовать в научном издании.</a:t>
            </a:r>
          </a:p>
        </p:txBody>
      </p:sp>
    </p:spTree>
    <p:extLst>
      <p:ext uri="{BB962C8B-B14F-4D97-AF65-F5344CB8AC3E}">
        <p14:creationId xmlns:p14="http://schemas.microsoft.com/office/powerpoint/2010/main" val="423001634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971600" y="483518"/>
            <a:ext cx="7043208" cy="792087"/>
          </a:xfrm>
        </p:spPr>
        <p:txBody>
          <a:bodyPr/>
          <a:lstStyle/>
          <a:p>
            <a:pPr algn="ctr"/>
            <a:r>
              <a:rPr lang="ru-RU" sz="3600" dirty="0"/>
              <a:t>СИСТЕМА РАЗМЕЩЕНИЯ </a:t>
            </a:r>
            <a:r>
              <a:rPr lang="ru-RU" sz="3600" dirty="0" smtClean="0"/>
              <a:t>ПРЕПРИНТОВ</a:t>
            </a:r>
            <a:br>
              <a:rPr lang="ru-RU" sz="3600" dirty="0" smtClean="0"/>
            </a:br>
            <a:r>
              <a:rPr lang="ru-RU" sz="3600" dirty="0" smtClean="0"/>
              <a:t>(продолжение)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635646"/>
            <a:ext cx="864096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7675"/>
            <a:r>
              <a:rPr lang="ru-RU" sz="2000" b="1" dirty="0"/>
              <a:t>Электронный архив (или </a:t>
            </a:r>
            <a:r>
              <a:rPr lang="ru-RU" sz="2000" b="1" dirty="0" err="1"/>
              <a:t>репозиторий</a:t>
            </a:r>
            <a:r>
              <a:rPr lang="ru-RU" sz="2000" b="1" dirty="0"/>
              <a:t>) </a:t>
            </a:r>
            <a:r>
              <a:rPr lang="ru-RU" dirty="0"/>
              <a:t>- это система структурированного хранения электронных документов, обеспечивающая надежность хранения, соблюдение авторских прав, отслеживание истории использования документа, быстрый и удобный поиск и т.д.</a:t>
            </a:r>
          </a:p>
          <a:p>
            <a:pPr indent="447675"/>
            <a:r>
              <a:rPr lang="ru-RU" dirty="0"/>
              <a:t>Основная цель </a:t>
            </a:r>
            <a:r>
              <a:rPr lang="ru-RU" sz="2000" b="1" dirty="0"/>
              <a:t>электронных архивов</a:t>
            </a:r>
            <a:r>
              <a:rPr lang="ru-RU" dirty="0"/>
              <a:t> препринтов - обеспечить быстрое и удобное распространение результатов научных исследований и стимулировать коммуникации в научном пространстве. Соответственно, большинство электронных архивов препринтов придерживаются принципа свободного доступа к научным исследованиям, предоставляя возможность публикации работ и их скачивания на безвозмездной основе.</a:t>
            </a:r>
          </a:p>
        </p:txBody>
      </p:sp>
    </p:spTree>
    <p:extLst>
      <p:ext uri="{BB962C8B-B14F-4D97-AF65-F5344CB8AC3E}">
        <p14:creationId xmlns:p14="http://schemas.microsoft.com/office/powerpoint/2010/main" val="90701314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971600" y="483518"/>
            <a:ext cx="7043208" cy="792087"/>
          </a:xfrm>
        </p:spPr>
        <p:txBody>
          <a:bodyPr/>
          <a:lstStyle/>
          <a:p>
            <a:pPr algn="ctr"/>
            <a:r>
              <a:rPr lang="ru-RU" sz="3600" dirty="0"/>
              <a:t>СИСТЕМА РАЗМЕЩЕНИЯ </a:t>
            </a:r>
            <a:r>
              <a:rPr lang="ru-RU" sz="3600" dirty="0" smtClean="0"/>
              <a:t>ПРЕПРИНТОВ</a:t>
            </a:r>
            <a:br>
              <a:rPr lang="ru-RU" sz="3600" dirty="0" smtClean="0"/>
            </a:br>
            <a:r>
              <a:rPr lang="ru-RU" sz="3600" dirty="0" smtClean="0"/>
              <a:t>(продолжение)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635646"/>
            <a:ext cx="864096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7675"/>
            <a:r>
              <a:rPr lang="en-US" sz="2400" b="1" dirty="0"/>
              <a:t>Social Science Research Network (SSRN)</a:t>
            </a:r>
            <a:r>
              <a:rPr lang="en-US" sz="2000" b="1" dirty="0"/>
              <a:t> </a:t>
            </a:r>
            <a:r>
              <a:rPr lang="ru-RU" sz="2000" dirty="0"/>
              <a:t>- один из самых крупных в мире открытых электронных </a:t>
            </a:r>
            <a:r>
              <a:rPr lang="ru-RU" sz="2000" dirty="0" err="1"/>
              <a:t>репозиториев</a:t>
            </a:r>
            <a:r>
              <a:rPr lang="ru-RU" sz="2000" dirty="0"/>
              <a:t> научных статей и препринтов. База данных </a:t>
            </a:r>
            <a:r>
              <a:rPr lang="en-US" sz="2000" dirty="0"/>
              <a:t>SSRN </a:t>
            </a:r>
            <a:r>
              <a:rPr lang="ru-RU" sz="2000" dirty="0"/>
              <a:t>содержит информацию по ключевым направлениям управленческой и экономической науки</a:t>
            </a:r>
            <a:r>
              <a:rPr lang="ru-RU" sz="2000" dirty="0" smtClean="0"/>
              <a:t>.</a:t>
            </a:r>
          </a:p>
          <a:p>
            <a:pPr indent="447675"/>
            <a:endParaRPr lang="ru-RU" sz="2000" dirty="0"/>
          </a:p>
          <a:p>
            <a:pPr indent="447675"/>
            <a:r>
              <a:rPr lang="ru-RU" sz="2000" dirty="0"/>
              <a:t>Основная цель </a:t>
            </a:r>
            <a:r>
              <a:rPr lang="en-US" sz="2000" b="1" dirty="0"/>
              <a:t>SSRN</a:t>
            </a:r>
            <a:r>
              <a:rPr lang="en-US" sz="2000" dirty="0"/>
              <a:t> </a:t>
            </a:r>
            <a:r>
              <a:rPr lang="ru-RU" sz="2000" dirty="0"/>
              <a:t>- оперативное распространение результатов последних исследований и развитие коммуникаций в научном сообществе</a:t>
            </a:r>
            <a:r>
              <a:rPr lang="ru-RU" sz="2000" dirty="0" smtClean="0"/>
              <a:t>.</a:t>
            </a:r>
          </a:p>
          <a:p>
            <a:pPr indent="447675"/>
            <a:endParaRPr lang="ru-RU" sz="2000" dirty="0"/>
          </a:p>
          <a:p>
            <a:pPr indent="447675"/>
            <a:r>
              <a:rPr lang="ru-RU" sz="2000" dirty="0"/>
              <a:t>Большая часть информации находится в открытом доступе для всех зарегистрировавшихся пользователей.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38483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4412" y="0"/>
            <a:ext cx="7043208" cy="1142621"/>
          </a:xfrm>
        </p:spPr>
        <p:txBody>
          <a:bodyPr/>
          <a:lstStyle/>
          <a:p>
            <a:r>
              <a:rPr lang="en-US" sz="4800" dirty="0"/>
              <a:t>Scopus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461839" y="915566"/>
            <a:ext cx="8496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открытость, долгосрочная научная стратегия;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глобальный научный союз;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пополнение университетских школ современной базой знаний;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реальное развитие науки в ВУЗе на </a:t>
            </a:r>
            <a:r>
              <a:rPr lang="ru-RU" sz="2800" dirty="0" err="1" smtClean="0"/>
              <a:t>грантовой</a:t>
            </a:r>
            <a:r>
              <a:rPr lang="ru-RU" sz="2800" dirty="0" smtClean="0"/>
              <a:t> основе.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50830588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23479"/>
            <a:ext cx="7043208" cy="864096"/>
          </a:xfrm>
        </p:spPr>
        <p:txBody>
          <a:bodyPr/>
          <a:lstStyle/>
          <a:p>
            <a:r>
              <a:rPr lang="ru-RU" sz="4000" dirty="0" smtClean="0"/>
              <a:t>Новые метрики статей в </a:t>
            </a:r>
            <a:r>
              <a:rPr lang="en-US" sz="4000" dirty="0" smtClean="0"/>
              <a:t>Scopus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32706" y="1347614"/>
            <a:ext cx="82089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 29 июля 2015 года в </a:t>
            </a:r>
            <a:r>
              <a:rPr lang="en-US" sz="2800" dirty="0" smtClean="0"/>
              <a:t>Scopus </a:t>
            </a:r>
            <a:r>
              <a:rPr lang="ru-RU" sz="2800" dirty="0" smtClean="0"/>
              <a:t>доступен новый модуль, демонстрирующий набор альтернативных статейных метрик. В дополнение к традиционным показателям, новый модуль показывает количество упоминаний статьи в </a:t>
            </a:r>
            <a:r>
              <a:rPr lang="ru-RU" sz="2800" dirty="0" err="1" smtClean="0"/>
              <a:t>онлай</a:t>
            </a:r>
            <a:r>
              <a:rPr lang="ru-RU" sz="2800" dirty="0" smtClean="0"/>
              <a:t>-источниках, блогах, </a:t>
            </a:r>
            <a:r>
              <a:rPr lang="ru-RU" sz="2800" dirty="0" err="1" smtClean="0"/>
              <a:t>соцсетях</a:t>
            </a:r>
            <a:r>
              <a:rPr lang="ru-RU" sz="2800" dirty="0" smtClean="0"/>
              <a:t> и СМИ, давая пользователям более полное представление о значении опубликованных научных результатов.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91537808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7494"/>
            <a:ext cx="8568952" cy="1142621"/>
          </a:xfrm>
        </p:spPr>
        <p:txBody>
          <a:bodyPr/>
          <a:lstStyle/>
          <a:p>
            <a:r>
              <a:rPr lang="ru-RU" sz="3200" dirty="0"/>
              <a:t>Компактный модуль на боковой панели статейной страницы в </a:t>
            </a:r>
            <a:r>
              <a:rPr lang="ru-RU" sz="3200" dirty="0" err="1"/>
              <a:t>Scopus</a:t>
            </a:r>
            <a:r>
              <a:rPr lang="ru-RU" sz="3200" dirty="0"/>
              <a:t> содержит следующие показатели: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1707654"/>
            <a:ext cx="84249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/>
              <a:t>• Количество цитирований </a:t>
            </a:r>
            <a:br>
              <a:rPr lang="ru-RU" sz="2200" dirty="0"/>
            </a:br>
            <a:r>
              <a:rPr lang="ru-RU" sz="2200" dirty="0"/>
              <a:t>• </a:t>
            </a:r>
            <a:r>
              <a:rPr lang="ru-RU" sz="2200" dirty="0" err="1"/>
              <a:t>Field-Weighted</a:t>
            </a:r>
            <a:r>
              <a:rPr lang="ru-RU" sz="2200" dirty="0"/>
              <a:t> </a:t>
            </a:r>
            <a:r>
              <a:rPr lang="ru-RU" sz="2200" dirty="0" err="1"/>
              <a:t>Citation</a:t>
            </a:r>
            <a:r>
              <a:rPr lang="ru-RU" sz="2200" dirty="0"/>
              <a:t> </a:t>
            </a:r>
            <a:r>
              <a:rPr lang="ru-RU" sz="2200" dirty="0" err="1"/>
              <a:t>Impact</a:t>
            </a:r>
            <a:r>
              <a:rPr lang="ru-RU" sz="2200" dirty="0"/>
              <a:t> (FWCI) </a:t>
            </a:r>
            <a:br>
              <a:rPr lang="ru-RU" sz="2200" dirty="0"/>
            </a:br>
            <a:r>
              <a:rPr lang="ru-RU" sz="2200" dirty="0"/>
              <a:t>• Количество прочтений в </a:t>
            </a:r>
            <a:r>
              <a:rPr lang="ru-RU" sz="2200" dirty="0" err="1"/>
              <a:t>Mendeley</a:t>
            </a:r>
            <a:r>
              <a:rPr lang="ru-RU" sz="2200" dirty="0"/>
              <a:t>, </a:t>
            </a:r>
            <a:r>
              <a:rPr lang="ru-RU" sz="2200" dirty="0" err="1"/>
              <a:t>CiteULike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• Количество комментариев одного типа в научных блогах или </a:t>
            </a:r>
            <a:r>
              <a:rPr lang="ru-RU" sz="2200" dirty="0" err="1"/>
              <a:t>Wikipedia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• Количество одного типа упоминаний в социальных сетях (</a:t>
            </a:r>
            <a:r>
              <a:rPr lang="ru-RU" sz="2200" dirty="0" err="1"/>
              <a:t>Twitter</a:t>
            </a:r>
            <a:r>
              <a:rPr lang="ru-RU" sz="2200" dirty="0"/>
              <a:t>, </a:t>
            </a:r>
            <a:r>
              <a:rPr lang="ru-RU" sz="2200" dirty="0" err="1"/>
              <a:t>Facebook,Google</a:t>
            </a:r>
            <a:r>
              <a:rPr lang="ru-RU" sz="2200" dirty="0"/>
              <a:t>+ )</a:t>
            </a:r>
            <a:br>
              <a:rPr lang="ru-RU" sz="2200" dirty="0"/>
            </a:br>
            <a:r>
              <a:rPr lang="ru-RU" sz="2200" dirty="0"/>
              <a:t>• Упоминания в СМИ </a:t>
            </a:r>
            <a:br>
              <a:rPr lang="ru-RU" sz="2200" dirty="0"/>
            </a:br>
            <a:r>
              <a:rPr lang="ru-RU" sz="2200" dirty="0"/>
              <a:t>• Общее количество упоминаний в дополнительных источниках</a:t>
            </a:r>
          </a:p>
        </p:txBody>
      </p:sp>
    </p:spTree>
    <p:extLst>
      <p:ext uri="{BB962C8B-B14F-4D97-AF65-F5344CB8AC3E}">
        <p14:creationId xmlns:p14="http://schemas.microsoft.com/office/powerpoint/2010/main" val="109305632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23478"/>
            <a:ext cx="7043208" cy="788252"/>
          </a:xfrm>
        </p:spPr>
        <p:txBody>
          <a:bodyPr/>
          <a:lstStyle/>
          <a:p>
            <a:pPr algn="ctr"/>
            <a:r>
              <a:rPr lang="ru-RU" sz="3600" dirty="0"/>
              <a:t>НАУКОМЕТРИЧЕСКИЕ БАЗЫ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640960" cy="346249"/>
          </a:xfrm>
        </p:spPr>
        <p:txBody>
          <a:bodyPr/>
          <a:lstStyle/>
          <a:p>
            <a:r>
              <a:rPr lang="ru-RU" sz="2800" dirty="0"/>
              <a:t>Современные </a:t>
            </a:r>
            <a:r>
              <a:rPr lang="ru-RU" sz="2800" dirty="0" err="1"/>
              <a:t>библиометрические</a:t>
            </a:r>
            <a:r>
              <a:rPr lang="ru-RU" sz="2800" dirty="0"/>
              <a:t> системы позволяют: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231067489"/>
              </p:ext>
            </p:extLst>
          </p:nvPr>
        </p:nvGraphicFramePr>
        <p:xfrm>
          <a:off x="179512" y="1275606"/>
          <a:ext cx="8712968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72277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836160241"/>
              </p:ext>
            </p:extLst>
          </p:nvPr>
        </p:nvGraphicFramePr>
        <p:xfrm>
          <a:off x="251520" y="539750"/>
          <a:ext cx="8568952" cy="325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3651870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(позволяют прогнозировать развитие научных направлений, определять политику научных исследований университетов, академий, государств, </a:t>
            </a:r>
            <a:r>
              <a:rPr lang="ru-RU" sz="2400" dirty="0" smtClean="0"/>
              <a:t>наднациональных организаций</a:t>
            </a:r>
            <a:r>
              <a:rPr lang="ru-RU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2166385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323528" y="9178"/>
            <a:ext cx="8568952" cy="1008112"/>
          </a:xfrm>
        </p:spPr>
        <p:txBody>
          <a:bodyPr/>
          <a:lstStyle/>
          <a:p>
            <a:pPr algn="ctr"/>
            <a:r>
              <a:rPr lang="ru-RU" sz="2800" dirty="0"/>
              <a:t>Авторский профиль в базе </a:t>
            </a:r>
            <a:r>
              <a:rPr lang="ru-RU" sz="2800" dirty="0" smtClean="0"/>
              <a:t>данных </a:t>
            </a:r>
            <a:r>
              <a:rPr lang="en-US" sz="2800" dirty="0"/>
              <a:t>Scopus: Author Evaluator</a:t>
            </a:r>
            <a:br>
              <a:rPr lang="en-US" sz="2800" dirty="0"/>
            </a:br>
            <a:r>
              <a:rPr lang="en-US" sz="2000" dirty="0">
                <a:effectLst/>
                <a:hlinkClick r:id="rId2"/>
              </a:rPr>
              <a:t>www.scopus.com</a:t>
            </a:r>
            <a:endParaRPr lang="ru-RU" sz="2800" dirty="0">
              <a:effectLst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715859614"/>
              </p:ext>
            </p:extLst>
          </p:nvPr>
        </p:nvGraphicFramePr>
        <p:xfrm>
          <a:off x="467544" y="1851670"/>
          <a:ext cx="828092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1520" y="1029037"/>
            <a:ext cx="86409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Scopus </a:t>
            </a:r>
            <a:r>
              <a:rPr lang="ru-RU" sz="2000" b="1" dirty="0"/>
              <a:t>- библиографическая и реферативная база данных и инструмент для отслеживания цитируемости статей, опубликованных в научных изданиях:</a:t>
            </a:r>
          </a:p>
        </p:txBody>
      </p:sp>
    </p:spTree>
    <p:extLst>
      <p:ext uri="{BB962C8B-B14F-4D97-AF65-F5344CB8AC3E}">
        <p14:creationId xmlns:p14="http://schemas.microsoft.com/office/powerpoint/2010/main" val="85575726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95486"/>
            <a:ext cx="7043208" cy="1142621"/>
          </a:xfrm>
        </p:spPr>
        <p:txBody>
          <a:bodyPr/>
          <a:lstStyle/>
          <a:p>
            <a:pPr algn="ctr"/>
            <a:r>
              <a:rPr lang="ru-RU" sz="3600" dirty="0" smtClean="0"/>
              <a:t>Показатель эффективности реализации </a:t>
            </a:r>
            <a:r>
              <a:rPr lang="ru-RU" sz="3600" dirty="0" err="1" smtClean="0"/>
              <a:t>грантовой</a:t>
            </a:r>
            <a:r>
              <a:rPr lang="ru-RU" sz="3600" dirty="0" smtClean="0"/>
              <a:t> программы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779662"/>
            <a:ext cx="835292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600" dirty="0" smtClean="0"/>
              <a:t>Доля исследователей до 39 лет – не менее 35%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600" dirty="0" smtClean="0"/>
              <a:t>Число публикаций членов научного коллектива в базе:</a:t>
            </a:r>
          </a:p>
          <a:p>
            <a:pPr marL="714375" indent="-342900">
              <a:buFont typeface="Arial" pitchFamily="34" charset="0"/>
              <a:buChar char="•"/>
            </a:pPr>
            <a:r>
              <a:rPr lang="en-US" sz="2400" dirty="0"/>
              <a:t>Scopus</a:t>
            </a:r>
            <a:r>
              <a:rPr lang="en-US" sz="2600" dirty="0" smtClean="0"/>
              <a:t> </a:t>
            </a:r>
            <a:r>
              <a:rPr lang="ru-RU" sz="2600" dirty="0" smtClean="0"/>
              <a:t>на 100 исполнителей-25 единиц</a:t>
            </a:r>
          </a:p>
          <a:p>
            <a:pPr marL="714375" indent="-342900">
              <a:buFont typeface="Arial" pitchFamily="34" charset="0"/>
              <a:buChar char="•"/>
            </a:pPr>
            <a:r>
              <a:rPr lang="ru-RU" sz="2600" dirty="0" smtClean="0"/>
              <a:t>РИНЦ </a:t>
            </a:r>
            <a:r>
              <a:rPr lang="ru-RU" sz="2600" dirty="0"/>
              <a:t>на 100 исполнителей -25 </a:t>
            </a:r>
            <a:r>
              <a:rPr lang="ru-RU" sz="2600" dirty="0" smtClean="0"/>
              <a:t>единиц</a:t>
            </a:r>
          </a:p>
          <a:p>
            <a:pPr marL="714375" indent="-342900">
              <a:buFont typeface="Arial" pitchFamily="34" charset="0"/>
              <a:buChar char="•"/>
            </a:pPr>
            <a:r>
              <a:rPr lang="en-US" sz="2600" dirty="0" smtClean="0"/>
              <a:t>Web</a:t>
            </a:r>
            <a:r>
              <a:rPr lang="ru-RU" sz="2600" dirty="0" smtClean="0"/>
              <a:t> </a:t>
            </a:r>
            <a:r>
              <a:rPr lang="en-US" sz="2600" dirty="0" smtClean="0"/>
              <a:t>of</a:t>
            </a:r>
            <a:r>
              <a:rPr lang="ru-RU" sz="2600" smtClean="0"/>
              <a:t> </a:t>
            </a:r>
            <a:r>
              <a:rPr lang="en-US" sz="2600" smtClean="0"/>
              <a:t>Science </a:t>
            </a:r>
            <a:r>
              <a:rPr lang="ru-RU" sz="2600" dirty="0" smtClean="0"/>
              <a:t>цитирование 1 публикации – 3,6 ед.</a:t>
            </a:r>
          </a:p>
          <a:p>
            <a:pPr marL="714375" indent="-342900">
              <a:buFont typeface="Arial" pitchFamily="34" charset="0"/>
              <a:buChar char="•"/>
            </a:pPr>
            <a:r>
              <a:rPr lang="en-US" sz="2600" dirty="0" smtClean="0"/>
              <a:t>Social Science Research Network (SSRN) </a:t>
            </a:r>
            <a:r>
              <a:rPr lang="ru-RU" sz="2600" dirty="0" smtClean="0"/>
              <a:t>один из крупных </a:t>
            </a:r>
            <a:r>
              <a:rPr lang="ru-RU" sz="2600" dirty="0" err="1" smtClean="0"/>
              <a:t>репозиториев</a:t>
            </a:r>
            <a:r>
              <a:rPr lang="ru-RU" sz="2600" dirty="0" smtClean="0"/>
              <a:t> научных статей.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7393096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95486"/>
            <a:ext cx="7043208" cy="1142621"/>
          </a:xfrm>
        </p:spPr>
        <p:txBody>
          <a:bodyPr/>
          <a:lstStyle/>
          <a:p>
            <a:r>
              <a:rPr lang="ru-RU" sz="4800" dirty="0" smtClean="0"/>
              <a:t>Личные кабинеты ученых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131590"/>
            <a:ext cx="88569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dirty="0" err="1" smtClean="0"/>
              <a:t>eLIBRARY</a:t>
            </a:r>
            <a:endParaRPr lang="ru-RU" sz="30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3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3000" dirty="0" smtClean="0"/>
              <a:t>РГНФ – Российский гуманитарный научный фонд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3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3000" dirty="0" smtClean="0"/>
              <a:t>РНФ – Российский научный фонд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3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3000" dirty="0" smtClean="0"/>
              <a:t>РФФИ – Российский фонд фундаментальных исследований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1922001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323528" y="9178"/>
            <a:ext cx="8568952" cy="1008112"/>
          </a:xfrm>
        </p:spPr>
        <p:txBody>
          <a:bodyPr/>
          <a:lstStyle/>
          <a:p>
            <a:pPr algn="ctr"/>
            <a:r>
              <a:rPr lang="ru-RU" sz="2800" dirty="0" smtClean="0"/>
              <a:t>Авторский профиль в базе данных </a:t>
            </a:r>
            <a:r>
              <a:rPr lang="en-US" sz="2800" dirty="0" smtClean="0"/>
              <a:t>Web of Science: </a:t>
            </a:r>
            <a:r>
              <a:rPr lang="en-US" sz="2800" dirty="0" err="1" smtClean="0"/>
              <a:t>ResearcherlD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u="sng" dirty="0" smtClean="0">
                <a:hlinkClick r:id="rId2"/>
              </a:rPr>
              <a:t>https://www.researcherid.com/</a:t>
            </a:r>
            <a:endParaRPr lang="ru-RU" sz="2800" dirty="0">
              <a:effectLst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740720980"/>
              </p:ext>
            </p:extLst>
          </p:nvPr>
        </p:nvGraphicFramePr>
        <p:xfrm>
          <a:off x="431540" y="2024137"/>
          <a:ext cx="828092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1520" y="1029037"/>
            <a:ext cx="86409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Web of Science </a:t>
            </a:r>
            <a:r>
              <a:rPr lang="ru-RU" sz="2000" dirty="0"/>
              <a:t>(компания </a:t>
            </a:r>
            <a:r>
              <a:rPr lang="en-US" sz="2000" dirty="0"/>
              <a:t>Thomson Reuters) </a:t>
            </a:r>
            <a:r>
              <a:rPr lang="ru-RU" sz="2000" dirty="0"/>
              <a:t>- хранилище индексируемых научных материалов с сервисами индексирования цитирований и поиска научных статей предоставляемый компанией: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5512132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7494"/>
            <a:ext cx="8352928" cy="860260"/>
          </a:xfrm>
        </p:spPr>
        <p:txBody>
          <a:bodyPr/>
          <a:lstStyle/>
          <a:p>
            <a:r>
              <a:rPr lang="ru-RU" sz="3600" dirty="0"/>
              <a:t>СТРУКТУРА СТАТЬИ В ЗАРУБЕЖНЫЙ ЖУРНАЛ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347614"/>
            <a:ext cx="84249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b="1" dirty="0"/>
              <a:t>Title </a:t>
            </a:r>
            <a:r>
              <a:rPr lang="ru-RU" sz="2200" b="1" dirty="0"/>
              <a:t>(полное название статьи</a:t>
            </a:r>
            <a:r>
              <a:rPr lang="ru-RU" sz="2200" b="1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/>
              <a:t>Author(s) </a:t>
            </a:r>
            <a:r>
              <a:rPr lang="ru-RU" sz="2200" b="1" dirty="0"/>
              <a:t>(имена авторов </a:t>
            </a:r>
            <a:r>
              <a:rPr lang="ru-RU" sz="2200" b="1" dirty="0" smtClean="0"/>
              <a:t>статьи)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/>
              <a:t>Contact(s</a:t>
            </a:r>
            <a:r>
              <a:rPr lang="en-US" sz="2200" b="1" dirty="0"/>
              <a:t>) </a:t>
            </a:r>
            <a:r>
              <a:rPr lang="ru-RU" sz="2200" b="1" dirty="0"/>
              <a:t>(адреса </a:t>
            </a:r>
            <a:r>
              <a:rPr lang="ru-RU" sz="2200" b="1" dirty="0" smtClean="0"/>
              <a:t>авторов)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b="1" dirty="0" smtClean="0"/>
              <a:t> </a:t>
            </a:r>
            <a:r>
              <a:rPr lang="en-US" sz="2200" b="1" dirty="0"/>
              <a:t>Abstract </a:t>
            </a:r>
            <a:r>
              <a:rPr lang="ru-RU" sz="2200" b="1" dirty="0"/>
              <a:t>(10-12 строчек: квинтэссенция содержания статьи с упором на новые данные, основную гипотезу и основные </a:t>
            </a:r>
            <a:r>
              <a:rPr lang="ru-RU" sz="2200" b="1" dirty="0" smtClean="0"/>
              <a:t>выводы)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/>
              <a:t>Running </a:t>
            </a:r>
            <a:r>
              <a:rPr lang="en-US" sz="2200" b="1" dirty="0"/>
              <a:t>title </a:t>
            </a:r>
            <a:r>
              <a:rPr lang="ru-RU" sz="2200" b="1" dirty="0"/>
              <a:t>(укороченный вариант названия </a:t>
            </a:r>
            <a:r>
              <a:rPr lang="ru-RU" sz="2200" b="1" dirty="0" smtClean="0"/>
              <a:t>статьи)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/>
              <a:t>Keywords   </a:t>
            </a:r>
            <a:r>
              <a:rPr lang="ru-RU" sz="2200" b="1" dirty="0"/>
              <a:t>(несколько   ключевых   слов,   которые   могут   быть   использованы   для составления Индекса </a:t>
            </a:r>
            <a:r>
              <a:rPr lang="ru-RU" sz="2200" b="1" dirty="0" smtClean="0"/>
              <a:t>цитирования)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/>
              <a:t>Introduction </a:t>
            </a:r>
            <a:r>
              <a:rPr lang="ru-RU" sz="2200" b="1" dirty="0"/>
              <a:t>(введение)</a:t>
            </a:r>
          </a:p>
        </p:txBody>
      </p:sp>
    </p:spTree>
    <p:extLst>
      <p:ext uri="{BB962C8B-B14F-4D97-AF65-F5344CB8AC3E}">
        <p14:creationId xmlns:p14="http://schemas.microsoft.com/office/powerpoint/2010/main" val="41157987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7494"/>
            <a:ext cx="8352928" cy="860260"/>
          </a:xfrm>
        </p:spPr>
        <p:txBody>
          <a:bodyPr/>
          <a:lstStyle/>
          <a:p>
            <a:pPr algn="ctr"/>
            <a:r>
              <a:rPr lang="ru-RU" sz="3600" dirty="0"/>
              <a:t>СТРУКТУРА СТАТЬИ В ЗАРУБЕЖНЫЙ </a:t>
            </a:r>
            <a:r>
              <a:rPr lang="ru-RU" sz="3600" dirty="0" smtClean="0"/>
              <a:t>ЖУРНАЛ</a:t>
            </a:r>
            <a:br>
              <a:rPr lang="ru-RU" sz="3600" dirty="0" smtClean="0"/>
            </a:br>
            <a:r>
              <a:rPr lang="ru-RU" sz="3600" dirty="0" smtClean="0"/>
              <a:t>(продолжение)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347614"/>
            <a:ext cx="84249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en-US" sz="2000" b="1" dirty="0" smtClean="0"/>
              <a:t>Materials and methods </a:t>
            </a:r>
            <a:r>
              <a:rPr lang="ru-RU" sz="2000" b="1" dirty="0" smtClean="0"/>
              <a:t>(материалы и методы) </a:t>
            </a:r>
            <a:r>
              <a:rPr lang="ru-RU" sz="2000" dirty="0" smtClean="0"/>
              <a:t>Читателю показывают какие объекты и почему были выбраны, и какие методы были использованы для работы с ними.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sz="2000" b="1" dirty="0" smtClean="0"/>
              <a:t>Results </a:t>
            </a:r>
            <a:r>
              <a:rPr lang="ru-RU" sz="2000" b="1" dirty="0" smtClean="0"/>
              <a:t>(результаты) </a:t>
            </a:r>
            <a:r>
              <a:rPr lang="ru-RU" sz="2000" dirty="0" smtClean="0"/>
              <a:t>Сжатое, информативное изложение полученных данных. В этой части иногда возможно использование ссылок и коротких элементов обсуждения.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sz="2000" b="1" dirty="0" smtClean="0"/>
              <a:t>Discussion </a:t>
            </a:r>
            <a:r>
              <a:rPr lang="ru-RU" sz="2000" b="1" dirty="0" smtClean="0"/>
              <a:t>(обсуждение; иногда главы </a:t>
            </a:r>
            <a:r>
              <a:rPr lang="en-US" sz="2000" b="1" dirty="0" smtClean="0"/>
              <a:t>Results </a:t>
            </a:r>
            <a:r>
              <a:rPr lang="ru-RU" sz="2000" b="1" dirty="0" smtClean="0"/>
              <a:t>и </a:t>
            </a:r>
            <a:r>
              <a:rPr lang="en-US" sz="2000" b="1" dirty="0" smtClean="0"/>
              <a:t>Discussion </a:t>
            </a:r>
            <a:r>
              <a:rPr lang="ru-RU" sz="2000" b="1" dirty="0" smtClean="0"/>
              <a:t>объединяются) </a:t>
            </a:r>
            <a:r>
              <a:rPr lang="ru-RU" sz="2000" dirty="0" smtClean="0"/>
              <a:t>Результаты могут сравниваться между собой и с результатами других исследований. Обсуждение результатов осуществляется в рамках доминирующей концепции и/или тестируемой гипотезы.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2569450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S010286731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2A43BD6-BB12-4855-A62A-BDADBADB09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TS010286731</Template>
  <TotalTime>69</TotalTime>
  <Words>1060</Words>
  <Application>Microsoft Office PowerPoint</Application>
  <PresentationFormat>Экран (16:9)</PresentationFormat>
  <Paragraphs>94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TS010286731</vt:lpstr>
      <vt:lpstr>Белый текст и шрифт Courier для слайдов с кодом</vt:lpstr>
      <vt:lpstr>Интеграция в мировую науку: рецензируемые международные журналы и базы данных</vt:lpstr>
      <vt:lpstr>НАУКОМЕТРИЧЕСКИЕ БАЗЫ</vt:lpstr>
      <vt:lpstr>Презентация PowerPoint</vt:lpstr>
      <vt:lpstr>Авторский профиль в базе данных Scopus: Author Evaluator www.scopus.com</vt:lpstr>
      <vt:lpstr>Показатель эффективности реализации грантовой программы</vt:lpstr>
      <vt:lpstr>Личные кабинеты ученых</vt:lpstr>
      <vt:lpstr>Авторский профиль в базе данных Web of Science: ResearcherlD https://www.researcherid.com/</vt:lpstr>
      <vt:lpstr>СТРУКТУРА СТАТЬИ В ЗАРУБЕЖНЫЙ ЖУРНАЛ</vt:lpstr>
      <vt:lpstr>СТРУКТУРА СТАТЬИ В ЗАРУБЕЖНЫЙ ЖУРНАЛ (продолжение)</vt:lpstr>
      <vt:lpstr>СТРУКТУРА СТАТЬИ В ЗАРУБЕЖНЫЙ ЖУРНАЛ (продолжение)</vt:lpstr>
      <vt:lpstr>КРИТЕРИИ РЕЦЕНЗИРОВАНИЯ СТАТЕЙ  НЕЗАВИСИМЫМИ ЭКСПЕРТАМИ</vt:lpstr>
      <vt:lpstr>СИСТЕМА РАЗМЕЩЕНИЯ ПРЕПРИНТОВ</vt:lpstr>
      <vt:lpstr>СИСТЕМА РАЗМЕЩЕНИЯ ПРЕПРИНТОВ (продолжение)</vt:lpstr>
      <vt:lpstr>СИСТЕМА РАЗМЕЩЕНИЯ ПРЕПРИНТОВ (продолжение)</vt:lpstr>
      <vt:lpstr>Scopus</vt:lpstr>
      <vt:lpstr>Новые метрики статей в Scopus</vt:lpstr>
      <vt:lpstr>Компактный модуль на боковой панели статейной страницы в Scopus содержит следующие показатели: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Интеграция в мировую науку: рецензируемые международные журналы и базы данных</dc:title>
  <dc:creator>Алексей В. Баграмов</dc:creator>
  <cp:lastModifiedBy>Кияница</cp:lastModifiedBy>
  <cp:revision>10</cp:revision>
  <dcterms:created xsi:type="dcterms:W3CDTF">2015-10-29T09:53:39Z</dcterms:created>
  <dcterms:modified xsi:type="dcterms:W3CDTF">2016-09-09T10:33:06Z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TC102867319990</vt:lpwstr>
  </property>
</Properties>
</file>